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2983-8FAC-44C2-A04B-D947C63819BC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003C1E-46BF-4E24-9253-79467E5F514F}">
      <dgm:prSet phldrT="[Text]"/>
      <dgm:spPr/>
      <dgm:t>
        <a:bodyPr/>
        <a:lstStyle/>
        <a:p>
          <a:r>
            <a:rPr lang="en-GB" dirty="0" smtClean="0"/>
            <a:t>Monetary</a:t>
          </a:r>
          <a:br>
            <a:rPr lang="en-GB" dirty="0" smtClean="0"/>
          </a:br>
          <a:r>
            <a:rPr lang="en-GB" dirty="0" smtClean="0"/>
            <a:t>Factors</a:t>
          </a:r>
          <a:endParaRPr lang="en-GB" dirty="0"/>
        </a:p>
      </dgm:t>
    </dgm:pt>
    <dgm:pt modelId="{CDC51887-2318-4D34-9B42-8937D49F97FB}" type="parTrans" cxnId="{F1BF0F31-09FE-4025-A882-A42CE5DBD1E5}">
      <dgm:prSet/>
      <dgm:spPr/>
      <dgm:t>
        <a:bodyPr/>
        <a:lstStyle/>
        <a:p>
          <a:endParaRPr lang="en-GB"/>
        </a:p>
      </dgm:t>
    </dgm:pt>
    <dgm:pt modelId="{9270AA85-D204-4CE6-8E3D-FF009C5CFCD3}" type="sibTrans" cxnId="{F1BF0F31-09FE-4025-A882-A42CE5DBD1E5}">
      <dgm:prSet/>
      <dgm:spPr/>
      <dgm:t>
        <a:bodyPr/>
        <a:lstStyle/>
        <a:p>
          <a:endParaRPr lang="en-GB"/>
        </a:p>
      </dgm:t>
    </dgm:pt>
    <dgm:pt modelId="{FFF87321-B790-4031-A9E0-90914A6BD050}">
      <dgm:prSet phldrT="[Text]"/>
      <dgm:spPr/>
      <dgm:t>
        <a:bodyPr/>
        <a:lstStyle/>
        <a:p>
          <a:r>
            <a:rPr lang="en-GB" dirty="0" smtClean="0"/>
            <a:t>A</a:t>
          </a:r>
          <a:endParaRPr lang="en-GB" dirty="0"/>
        </a:p>
      </dgm:t>
    </dgm:pt>
    <dgm:pt modelId="{5EBE8E43-2F5D-4714-B3E5-54193588F8B5}" type="parTrans" cxnId="{9F4CD304-A435-491C-BC29-488628D2DF42}">
      <dgm:prSet/>
      <dgm:spPr/>
      <dgm:t>
        <a:bodyPr/>
        <a:lstStyle/>
        <a:p>
          <a:endParaRPr lang="en-GB"/>
        </a:p>
      </dgm:t>
    </dgm:pt>
    <dgm:pt modelId="{B037F489-EABD-4D13-AD33-30C91FD0C472}" type="sibTrans" cxnId="{9F4CD304-A435-491C-BC29-488628D2DF42}">
      <dgm:prSet/>
      <dgm:spPr/>
      <dgm:t>
        <a:bodyPr/>
        <a:lstStyle/>
        <a:p>
          <a:endParaRPr lang="en-GB"/>
        </a:p>
      </dgm:t>
    </dgm:pt>
    <dgm:pt modelId="{F7680A00-0306-450F-AF7F-4D1C3156651D}">
      <dgm:prSet phldrT="[Text]"/>
      <dgm:spPr/>
      <dgm:t>
        <a:bodyPr/>
        <a:lstStyle/>
        <a:p>
          <a:r>
            <a:rPr lang="en-GB" dirty="0" smtClean="0"/>
            <a:t>B</a:t>
          </a:r>
          <a:endParaRPr lang="en-GB" dirty="0"/>
        </a:p>
      </dgm:t>
    </dgm:pt>
    <dgm:pt modelId="{7EF4853D-F949-4087-9D1D-7CB320276818}" type="parTrans" cxnId="{1B6F9219-2796-4A35-AE82-A1FA16B36D0F}">
      <dgm:prSet/>
      <dgm:spPr/>
      <dgm:t>
        <a:bodyPr/>
        <a:lstStyle/>
        <a:p>
          <a:endParaRPr lang="en-GB"/>
        </a:p>
      </dgm:t>
    </dgm:pt>
    <dgm:pt modelId="{72CEA9DE-9D05-474E-A47B-D20616A50CC3}" type="sibTrans" cxnId="{1B6F9219-2796-4A35-AE82-A1FA16B36D0F}">
      <dgm:prSet/>
      <dgm:spPr/>
      <dgm:t>
        <a:bodyPr/>
        <a:lstStyle/>
        <a:p>
          <a:endParaRPr lang="en-GB"/>
        </a:p>
      </dgm:t>
    </dgm:pt>
    <dgm:pt modelId="{B032EE74-8AD6-4027-A3CC-057BB1DC0ADF}">
      <dgm:prSet phldrT="[Text]"/>
      <dgm:spPr/>
      <dgm:t>
        <a:bodyPr/>
        <a:lstStyle/>
        <a:p>
          <a:r>
            <a:rPr lang="en-GB" dirty="0" smtClean="0"/>
            <a:t>C</a:t>
          </a:r>
          <a:endParaRPr lang="en-GB" dirty="0"/>
        </a:p>
      </dgm:t>
    </dgm:pt>
    <dgm:pt modelId="{AD3F47EA-7A4F-4F13-BA22-5005FEA7439E}" type="parTrans" cxnId="{79644842-EEE1-4DEE-89DA-D3E516B110EE}">
      <dgm:prSet/>
      <dgm:spPr/>
      <dgm:t>
        <a:bodyPr/>
        <a:lstStyle/>
        <a:p>
          <a:endParaRPr lang="en-GB"/>
        </a:p>
      </dgm:t>
    </dgm:pt>
    <dgm:pt modelId="{F5C9C5A0-894F-451B-9780-1459D1BF2006}" type="sibTrans" cxnId="{79644842-EEE1-4DEE-89DA-D3E516B110EE}">
      <dgm:prSet/>
      <dgm:spPr/>
      <dgm:t>
        <a:bodyPr/>
        <a:lstStyle/>
        <a:p>
          <a:endParaRPr lang="en-GB"/>
        </a:p>
      </dgm:t>
    </dgm:pt>
    <dgm:pt modelId="{DCFAC3A6-9B71-44F1-A3B0-215271115A07}">
      <dgm:prSet phldrT="[Text]"/>
      <dgm:spPr/>
      <dgm:t>
        <a:bodyPr/>
        <a:lstStyle/>
        <a:p>
          <a:r>
            <a:rPr lang="en-GB" dirty="0" smtClean="0"/>
            <a:t>D</a:t>
          </a:r>
          <a:endParaRPr lang="en-GB" dirty="0"/>
        </a:p>
      </dgm:t>
    </dgm:pt>
    <dgm:pt modelId="{343689D6-44AB-44C1-A4C1-7F60E37AB065}" type="parTrans" cxnId="{F347D976-3784-4C77-B6F5-DD71E0001DC6}">
      <dgm:prSet/>
      <dgm:spPr/>
      <dgm:t>
        <a:bodyPr/>
        <a:lstStyle/>
        <a:p>
          <a:endParaRPr lang="en-GB"/>
        </a:p>
      </dgm:t>
    </dgm:pt>
    <dgm:pt modelId="{85072887-DFE8-4ECE-A1A0-FD91344E9133}" type="sibTrans" cxnId="{F347D976-3784-4C77-B6F5-DD71E0001DC6}">
      <dgm:prSet/>
      <dgm:spPr/>
      <dgm:t>
        <a:bodyPr/>
        <a:lstStyle/>
        <a:p>
          <a:endParaRPr lang="en-GB"/>
        </a:p>
      </dgm:t>
    </dgm:pt>
    <dgm:pt modelId="{B5D184DA-EF2E-4AFB-A586-BD34F748C5D3}" type="pres">
      <dgm:prSet presAssocID="{DEDB2983-8FAC-44C2-A04B-D947C63819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0A90F-BE03-46E6-9635-A3CDD2DCD6DF}" type="pres">
      <dgm:prSet presAssocID="{AE003C1E-46BF-4E24-9253-79467E5F514F}" presName="centerShape" presStyleLbl="node0" presStyleIdx="0" presStyleCnt="1"/>
      <dgm:spPr/>
      <dgm:t>
        <a:bodyPr/>
        <a:lstStyle/>
        <a:p>
          <a:endParaRPr lang="en-GB"/>
        </a:p>
      </dgm:t>
    </dgm:pt>
    <dgm:pt modelId="{ABF83518-F9F6-40F9-9333-EC2959F059E2}" type="pres">
      <dgm:prSet presAssocID="{5EBE8E43-2F5D-4714-B3E5-54193588F8B5}" presName="Name9" presStyleLbl="parChTrans1D2" presStyleIdx="0" presStyleCnt="4"/>
      <dgm:spPr/>
      <dgm:t>
        <a:bodyPr/>
        <a:lstStyle/>
        <a:p>
          <a:endParaRPr lang="en-US"/>
        </a:p>
      </dgm:t>
    </dgm:pt>
    <dgm:pt modelId="{428CA299-1967-4BF0-BBE2-310130470ABF}" type="pres">
      <dgm:prSet presAssocID="{5EBE8E43-2F5D-4714-B3E5-54193588F8B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5FE039E-7986-4144-B9F6-99AF903DF7BC}" type="pres">
      <dgm:prSet presAssocID="{FFF87321-B790-4031-A9E0-90914A6BD0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E00D75-B259-447E-A73E-BB7A429F4DCA}" type="pres">
      <dgm:prSet presAssocID="{7EF4853D-F949-4087-9D1D-7CB320276818}" presName="Name9" presStyleLbl="parChTrans1D2" presStyleIdx="1" presStyleCnt="4"/>
      <dgm:spPr/>
      <dgm:t>
        <a:bodyPr/>
        <a:lstStyle/>
        <a:p>
          <a:endParaRPr lang="en-US"/>
        </a:p>
      </dgm:t>
    </dgm:pt>
    <dgm:pt modelId="{031FEBAC-9725-4692-83DF-5B1311DA71AA}" type="pres">
      <dgm:prSet presAssocID="{7EF4853D-F949-4087-9D1D-7CB32027681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DA84D18-E83A-4048-A7D8-18AB2DE9C389}" type="pres">
      <dgm:prSet presAssocID="{F7680A00-0306-450F-AF7F-4D1C315665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BCC6F-4584-4242-9C4F-65AFF8271561}" type="pres">
      <dgm:prSet presAssocID="{AD3F47EA-7A4F-4F13-BA22-5005FEA7439E}" presName="Name9" presStyleLbl="parChTrans1D2" presStyleIdx="2" presStyleCnt="4"/>
      <dgm:spPr/>
      <dgm:t>
        <a:bodyPr/>
        <a:lstStyle/>
        <a:p>
          <a:endParaRPr lang="en-US"/>
        </a:p>
      </dgm:t>
    </dgm:pt>
    <dgm:pt modelId="{BC64CE3E-EB71-44D0-97BF-5B8A917E0F55}" type="pres">
      <dgm:prSet presAssocID="{AD3F47EA-7A4F-4F13-BA22-5005FEA7439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B9405A5-791E-4143-BAB9-073E99908634}" type="pres">
      <dgm:prSet presAssocID="{B032EE74-8AD6-4027-A3CC-057BB1DC0A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E341E-21F2-418F-AD0A-7852B28ACF0E}" type="pres">
      <dgm:prSet presAssocID="{343689D6-44AB-44C1-A4C1-7F60E37AB065}" presName="Name9" presStyleLbl="parChTrans1D2" presStyleIdx="3" presStyleCnt="4"/>
      <dgm:spPr/>
      <dgm:t>
        <a:bodyPr/>
        <a:lstStyle/>
        <a:p>
          <a:endParaRPr lang="en-US"/>
        </a:p>
      </dgm:t>
    </dgm:pt>
    <dgm:pt modelId="{C31E3040-FF7C-44C1-B789-F194E4992402}" type="pres">
      <dgm:prSet presAssocID="{343689D6-44AB-44C1-A4C1-7F60E37AB06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C13413F-1A94-4A7D-80E4-196633240AE7}" type="pres">
      <dgm:prSet presAssocID="{DCFAC3A6-9B71-44F1-A3B0-215271115A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2A737-74AD-48B6-A322-EAC5F60D870B}" type="presOf" srcId="{5EBE8E43-2F5D-4714-B3E5-54193588F8B5}" destId="{428CA299-1967-4BF0-BBE2-310130470ABF}" srcOrd="1" destOrd="0" presId="urn:microsoft.com/office/officeart/2005/8/layout/radial1"/>
    <dgm:cxn modelId="{EBA055FA-0A2C-468E-B278-12E9EF6914E5}" type="presOf" srcId="{DCFAC3A6-9B71-44F1-A3B0-215271115A07}" destId="{7C13413F-1A94-4A7D-80E4-196633240AE7}" srcOrd="0" destOrd="0" presId="urn:microsoft.com/office/officeart/2005/8/layout/radial1"/>
    <dgm:cxn modelId="{CBD6A61A-51DC-48EE-A520-FB2945D50268}" type="presOf" srcId="{343689D6-44AB-44C1-A4C1-7F60E37AB065}" destId="{C31E3040-FF7C-44C1-B789-F194E4992402}" srcOrd="1" destOrd="0" presId="urn:microsoft.com/office/officeart/2005/8/layout/radial1"/>
    <dgm:cxn modelId="{F347D976-3784-4C77-B6F5-DD71E0001DC6}" srcId="{AE003C1E-46BF-4E24-9253-79467E5F514F}" destId="{DCFAC3A6-9B71-44F1-A3B0-215271115A07}" srcOrd="3" destOrd="0" parTransId="{343689D6-44AB-44C1-A4C1-7F60E37AB065}" sibTransId="{85072887-DFE8-4ECE-A1A0-FD91344E9133}"/>
    <dgm:cxn modelId="{1B6F9219-2796-4A35-AE82-A1FA16B36D0F}" srcId="{AE003C1E-46BF-4E24-9253-79467E5F514F}" destId="{F7680A00-0306-450F-AF7F-4D1C3156651D}" srcOrd="1" destOrd="0" parTransId="{7EF4853D-F949-4087-9D1D-7CB320276818}" sibTransId="{72CEA9DE-9D05-474E-A47B-D20616A50CC3}"/>
    <dgm:cxn modelId="{E0D8DB7B-2480-40D3-8326-35F38F66C45B}" type="presOf" srcId="{5EBE8E43-2F5D-4714-B3E5-54193588F8B5}" destId="{ABF83518-F9F6-40F9-9333-EC2959F059E2}" srcOrd="0" destOrd="0" presId="urn:microsoft.com/office/officeart/2005/8/layout/radial1"/>
    <dgm:cxn modelId="{608399D7-8442-4711-85A9-7CF5C23480B4}" type="presOf" srcId="{AD3F47EA-7A4F-4F13-BA22-5005FEA7439E}" destId="{BC64CE3E-EB71-44D0-97BF-5B8A917E0F55}" srcOrd="1" destOrd="0" presId="urn:microsoft.com/office/officeart/2005/8/layout/radial1"/>
    <dgm:cxn modelId="{A91C2A2C-6F78-4A5F-8686-758CE1C0980D}" type="presOf" srcId="{AE003C1E-46BF-4E24-9253-79467E5F514F}" destId="{8510A90F-BE03-46E6-9635-A3CDD2DCD6DF}" srcOrd="0" destOrd="0" presId="urn:microsoft.com/office/officeart/2005/8/layout/radial1"/>
    <dgm:cxn modelId="{87052217-C94E-4B50-801D-103C9A6B8A17}" type="presOf" srcId="{FFF87321-B790-4031-A9E0-90914A6BD050}" destId="{25FE039E-7986-4144-B9F6-99AF903DF7BC}" srcOrd="0" destOrd="0" presId="urn:microsoft.com/office/officeart/2005/8/layout/radial1"/>
    <dgm:cxn modelId="{F1BF0F31-09FE-4025-A882-A42CE5DBD1E5}" srcId="{DEDB2983-8FAC-44C2-A04B-D947C63819BC}" destId="{AE003C1E-46BF-4E24-9253-79467E5F514F}" srcOrd="0" destOrd="0" parTransId="{CDC51887-2318-4D34-9B42-8937D49F97FB}" sibTransId="{9270AA85-D204-4CE6-8E3D-FF009C5CFCD3}"/>
    <dgm:cxn modelId="{BB1FA3A9-DFD5-4F58-8674-0E0785EDE080}" type="presOf" srcId="{7EF4853D-F949-4087-9D1D-7CB320276818}" destId="{A4E00D75-B259-447E-A73E-BB7A429F4DCA}" srcOrd="0" destOrd="0" presId="urn:microsoft.com/office/officeart/2005/8/layout/radial1"/>
    <dgm:cxn modelId="{EAFEB980-4917-4CE2-82C6-46454A881D25}" type="presOf" srcId="{7EF4853D-F949-4087-9D1D-7CB320276818}" destId="{031FEBAC-9725-4692-83DF-5B1311DA71AA}" srcOrd="1" destOrd="0" presId="urn:microsoft.com/office/officeart/2005/8/layout/radial1"/>
    <dgm:cxn modelId="{37DB10DC-FC42-4933-BC02-D497029B301F}" type="presOf" srcId="{DEDB2983-8FAC-44C2-A04B-D947C63819BC}" destId="{B5D184DA-EF2E-4AFB-A586-BD34F748C5D3}" srcOrd="0" destOrd="0" presId="urn:microsoft.com/office/officeart/2005/8/layout/radial1"/>
    <dgm:cxn modelId="{E893C12B-24C2-41F1-96DA-49F6E26C4BAE}" type="presOf" srcId="{343689D6-44AB-44C1-A4C1-7F60E37AB065}" destId="{DB4E341E-21F2-418F-AD0A-7852B28ACF0E}" srcOrd="0" destOrd="0" presId="urn:microsoft.com/office/officeart/2005/8/layout/radial1"/>
    <dgm:cxn modelId="{CB570239-F723-4CC4-BC6C-2D20D0723F3B}" type="presOf" srcId="{AD3F47EA-7A4F-4F13-BA22-5005FEA7439E}" destId="{3AFBCC6F-4584-4242-9C4F-65AFF8271561}" srcOrd="0" destOrd="0" presId="urn:microsoft.com/office/officeart/2005/8/layout/radial1"/>
    <dgm:cxn modelId="{9F4CD304-A435-491C-BC29-488628D2DF42}" srcId="{AE003C1E-46BF-4E24-9253-79467E5F514F}" destId="{FFF87321-B790-4031-A9E0-90914A6BD050}" srcOrd="0" destOrd="0" parTransId="{5EBE8E43-2F5D-4714-B3E5-54193588F8B5}" sibTransId="{B037F489-EABD-4D13-AD33-30C91FD0C472}"/>
    <dgm:cxn modelId="{E56D5C70-E9FB-43FE-BDCE-747BA55B5567}" type="presOf" srcId="{B032EE74-8AD6-4027-A3CC-057BB1DC0ADF}" destId="{8B9405A5-791E-4143-BAB9-073E99908634}" srcOrd="0" destOrd="0" presId="urn:microsoft.com/office/officeart/2005/8/layout/radial1"/>
    <dgm:cxn modelId="{56F45FC8-204E-4E4E-9E37-FF738837EB6F}" type="presOf" srcId="{F7680A00-0306-450F-AF7F-4D1C3156651D}" destId="{9DA84D18-E83A-4048-A7D8-18AB2DE9C389}" srcOrd="0" destOrd="0" presId="urn:microsoft.com/office/officeart/2005/8/layout/radial1"/>
    <dgm:cxn modelId="{79644842-EEE1-4DEE-89DA-D3E516B110EE}" srcId="{AE003C1E-46BF-4E24-9253-79467E5F514F}" destId="{B032EE74-8AD6-4027-A3CC-057BB1DC0ADF}" srcOrd="2" destOrd="0" parTransId="{AD3F47EA-7A4F-4F13-BA22-5005FEA7439E}" sibTransId="{F5C9C5A0-894F-451B-9780-1459D1BF2006}"/>
    <dgm:cxn modelId="{84B656A1-4061-4F97-B001-137D6685CF51}" type="presParOf" srcId="{B5D184DA-EF2E-4AFB-A586-BD34F748C5D3}" destId="{8510A90F-BE03-46E6-9635-A3CDD2DCD6DF}" srcOrd="0" destOrd="0" presId="urn:microsoft.com/office/officeart/2005/8/layout/radial1"/>
    <dgm:cxn modelId="{4EF8D726-94F0-4B17-B4AC-EC6ED6CD9197}" type="presParOf" srcId="{B5D184DA-EF2E-4AFB-A586-BD34F748C5D3}" destId="{ABF83518-F9F6-40F9-9333-EC2959F059E2}" srcOrd="1" destOrd="0" presId="urn:microsoft.com/office/officeart/2005/8/layout/radial1"/>
    <dgm:cxn modelId="{3A2A66D7-4F69-4B46-AAD5-4365E1E5EECA}" type="presParOf" srcId="{ABF83518-F9F6-40F9-9333-EC2959F059E2}" destId="{428CA299-1967-4BF0-BBE2-310130470ABF}" srcOrd="0" destOrd="0" presId="urn:microsoft.com/office/officeart/2005/8/layout/radial1"/>
    <dgm:cxn modelId="{E697DE98-6BAF-4168-A7D1-A2EE64B23D53}" type="presParOf" srcId="{B5D184DA-EF2E-4AFB-A586-BD34F748C5D3}" destId="{25FE039E-7986-4144-B9F6-99AF903DF7BC}" srcOrd="2" destOrd="0" presId="urn:microsoft.com/office/officeart/2005/8/layout/radial1"/>
    <dgm:cxn modelId="{E228EE91-3C4F-4E16-BF40-ACB791A187E9}" type="presParOf" srcId="{B5D184DA-EF2E-4AFB-A586-BD34F748C5D3}" destId="{A4E00D75-B259-447E-A73E-BB7A429F4DCA}" srcOrd="3" destOrd="0" presId="urn:microsoft.com/office/officeart/2005/8/layout/radial1"/>
    <dgm:cxn modelId="{7B5F777A-49CF-4C17-9F26-BBBD92A46F7A}" type="presParOf" srcId="{A4E00D75-B259-447E-A73E-BB7A429F4DCA}" destId="{031FEBAC-9725-4692-83DF-5B1311DA71AA}" srcOrd="0" destOrd="0" presId="urn:microsoft.com/office/officeart/2005/8/layout/radial1"/>
    <dgm:cxn modelId="{11379380-C140-4616-A80F-405B120F78BA}" type="presParOf" srcId="{B5D184DA-EF2E-4AFB-A586-BD34F748C5D3}" destId="{9DA84D18-E83A-4048-A7D8-18AB2DE9C389}" srcOrd="4" destOrd="0" presId="urn:microsoft.com/office/officeart/2005/8/layout/radial1"/>
    <dgm:cxn modelId="{E7A7DB51-F197-4662-9723-445049ACEEA3}" type="presParOf" srcId="{B5D184DA-EF2E-4AFB-A586-BD34F748C5D3}" destId="{3AFBCC6F-4584-4242-9C4F-65AFF8271561}" srcOrd="5" destOrd="0" presId="urn:microsoft.com/office/officeart/2005/8/layout/radial1"/>
    <dgm:cxn modelId="{A17D4394-8BDC-4BB6-9C1E-A45CBC59D01B}" type="presParOf" srcId="{3AFBCC6F-4584-4242-9C4F-65AFF8271561}" destId="{BC64CE3E-EB71-44D0-97BF-5B8A917E0F55}" srcOrd="0" destOrd="0" presId="urn:microsoft.com/office/officeart/2005/8/layout/radial1"/>
    <dgm:cxn modelId="{E3FEEDCC-F242-47EF-82F3-8E36EBA38008}" type="presParOf" srcId="{B5D184DA-EF2E-4AFB-A586-BD34F748C5D3}" destId="{8B9405A5-791E-4143-BAB9-073E99908634}" srcOrd="6" destOrd="0" presId="urn:microsoft.com/office/officeart/2005/8/layout/radial1"/>
    <dgm:cxn modelId="{42E5D149-447A-48BB-A3BE-460262CE813A}" type="presParOf" srcId="{B5D184DA-EF2E-4AFB-A586-BD34F748C5D3}" destId="{DB4E341E-21F2-418F-AD0A-7852B28ACF0E}" srcOrd="7" destOrd="0" presId="urn:microsoft.com/office/officeart/2005/8/layout/radial1"/>
    <dgm:cxn modelId="{EB28AEC2-7A45-4AF1-9DF7-7E8124CD34AF}" type="presParOf" srcId="{DB4E341E-21F2-418F-AD0A-7852B28ACF0E}" destId="{C31E3040-FF7C-44C1-B789-F194E4992402}" srcOrd="0" destOrd="0" presId="urn:microsoft.com/office/officeart/2005/8/layout/radial1"/>
    <dgm:cxn modelId="{8774201D-F175-4550-B796-A31DEA88DCFD}" type="presParOf" srcId="{B5D184DA-EF2E-4AFB-A586-BD34F748C5D3}" destId="{7C13413F-1A94-4A7D-80E4-196633240AE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B2983-8FAC-44C2-A04B-D947C63819BC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003C1E-46BF-4E24-9253-79467E5F514F}">
      <dgm:prSet phldrT="[Text]"/>
      <dgm:spPr/>
      <dgm:t>
        <a:bodyPr/>
        <a:lstStyle/>
        <a:p>
          <a:r>
            <a:rPr lang="en-GB" dirty="0" smtClean="0"/>
            <a:t>Non-Monetary</a:t>
          </a:r>
          <a:br>
            <a:rPr lang="en-GB" dirty="0" smtClean="0"/>
          </a:br>
          <a:r>
            <a:rPr lang="en-GB" dirty="0" smtClean="0"/>
            <a:t>Factors</a:t>
          </a:r>
          <a:endParaRPr lang="en-GB" dirty="0"/>
        </a:p>
      </dgm:t>
    </dgm:pt>
    <dgm:pt modelId="{CDC51887-2318-4D34-9B42-8937D49F97FB}" type="parTrans" cxnId="{F1BF0F31-09FE-4025-A882-A42CE5DBD1E5}">
      <dgm:prSet/>
      <dgm:spPr/>
      <dgm:t>
        <a:bodyPr/>
        <a:lstStyle/>
        <a:p>
          <a:endParaRPr lang="en-GB"/>
        </a:p>
      </dgm:t>
    </dgm:pt>
    <dgm:pt modelId="{9270AA85-D204-4CE6-8E3D-FF009C5CFCD3}" type="sibTrans" cxnId="{F1BF0F31-09FE-4025-A882-A42CE5DBD1E5}">
      <dgm:prSet/>
      <dgm:spPr/>
      <dgm:t>
        <a:bodyPr/>
        <a:lstStyle/>
        <a:p>
          <a:endParaRPr lang="en-GB"/>
        </a:p>
      </dgm:t>
    </dgm:pt>
    <dgm:pt modelId="{FFF87321-B790-4031-A9E0-90914A6BD050}">
      <dgm:prSet phldrT="[Text]"/>
      <dgm:spPr/>
      <dgm:t>
        <a:bodyPr/>
        <a:lstStyle/>
        <a:p>
          <a:r>
            <a:rPr lang="en-GB" dirty="0" smtClean="0"/>
            <a:t>A</a:t>
          </a:r>
          <a:endParaRPr lang="en-GB" dirty="0"/>
        </a:p>
      </dgm:t>
    </dgm:pt>
    <dgm:pt modelId="{5EBE8E43-2F5D-4714-B3E5-54193588F8B5}" type="parTrans" cxnId="{9F4CD304-A435-491C-BC29-488628D2DF42}">
      <dgm:prSet/>
      <dgm:spPr/>
      <dgm:t>
        <a:bodyPr/>
        <a:lstStyle/>
        <a:p>
          <a:endParaRPr lang="en-GB"/>
        </a:p>
      </dgm:t>
    </dgm:pt>
    <dgm:pt modelId="{B037F489-EABD-4D13-AD33-30C91FD0C472}" type="sibTrans" cxnId="{9F4CD304-A435-491C-BC29-488628D2DF42}">
      <dgm:prSet/>
      <dgm:spPr/>
      <dgm:t>
        <a:bodyPr/>
        <a:lstStyle/>
        <a:p>
          <a:endParaRPr lang="en-GB"/>
        </a:p>
      </dgm:t>
    </dgm:pt>
    <dgm:pt modelId="{F7680A00-0306-450F-AF7F-4D1C3156651D}">
      <dgm:prSet phldrT="[Text]"/>
      <dgm:spPr/>
      <dgm:t>
        <a:bodyPr/>
        <a:lstStyle/>
        <a:p>
          <a:r>
            <a:rPr lang="en-GB" dirty="0" smtClean="0"/>
            <a:t>B</a:t>
          </a:r>
          <a:endParaRPr lang="en-GB" dirty="0"/>
        </a:p>
      </dgm:t>
    </dgm:pt>
    <dgm:pt modelId="{7EF4853D-F949-4087-9D1D-7CB320276818}" type="parTrans" cxnId="{1B6F9219-2796-4A35-AE82-A1FA16B36D0F}">
      <dgm:prSet/>
      <dgm:spPr/>
      <dgm:t>
        <a:bodyPr/>
        <a:lstStyle/>
        <a:p>
          <a:endParaRPr lang="en-GB"/>
        </a:p>
      </dgm:t>
    </dgm:pt>
    <dgm:pt modelId="{72CEA9DE-9D05-474E-A47B-D20616A50CC3}" type="sibTrans" cxnId="{1B6F9219-2796-4A35-AE82-A1FA16B36D0F}">
      <dgm:prSet/>
      <dgm:spPr/>
      <dgm:t>
        <a:bodyPr/>
        <a:lstStyle/>
        <a:p>
          <a:endParaRPr lang="en-GB"/>
        </a:p>
      </dgm:t>
    </dgm:pt>
    <dgm:pt modelId="{B032EE74-8AD6-4027-A3CC-057BB1DC0ADF}">
      <dgm:prSet phldrT="[Text]"/>
      <dgm:spPr/>
      <dgm:t>
        <a:bodyPr/>
        <a:lstStyle/>
        <a:p>
          <a:r>
            <a:rPr lang="en-GB" dirty="0" smtClean="0"/>
            <a:t>C</a:t>
          </a:r>
          <a:endParaRPr lang="en-GB" dirty="0"/>
        </a:p>
      </dgm:t>
    </dgm:pt>
    <dgm:pt modelId="{AD3F47EA-7A4F-4F13-BA22-5005FEA7439E}" type="parTrans" cxnId="{79644842-EEE1-4DEE-89DA-D3E516B110EE}">
      <dgm:prSet/>
      <dgm:spPr/>
      <dgm:t>
        <a:bodyPr/>
        <a:lstStyle/>
        <a:p>
          <a:endParaRPr lang="en-GB"/>
        </a:p>
      </dgm:t>
    </dgm:pt>
    <dgm:pt modelId="{F5C9C5A0-894F-451B-9780-1459D1BF2006}" type="sibTrans" cxnId="{79644842-EEE1-4DEE-89DA-D3E516B110EE}">
      <dgm:prSet/>
      <dgm:spPr/>
      <dgm:t>
        <a:bodyPr/>
        <a:lstStyle/>
        <a:p>
          <a:endParaRPr lang="en-GB"/>
        </a:p>
      </dgm:t>
    </dgm:pt>
    <dgm:pt modelId="{DCFAC3A6-9B71-44F1-A3B0-215271115A07}">
      <dgm:prSet phldrT="[Text]"/>
      <dgm:spPr/>
      <dgm:t>
        <a:bodyPr/>
        <a:lstStyle/>
        <a:p>
          <a:r>
            <a:rPr lang="en-GB" smtClean="0"/>
            <a:t>D</a:t>
          </a:r>
          <a:endParaRPr lang="en-GB"/>
        </a:p>
      </dgm:t>
    </dgm:pt>
    <dgm:pt modelId="{343689D6-44AB-44C1-A4C1-7F60E37AB065}" type="parTrans" cxnId="{F347D976-3784-4C77-B6F5-DD71E0001DC6}">
      <dgm:prSet/>
      <dgm:spPr/>
      <dgm:t>
        <a:bodyPr/>
        <a:lstStyle/>
        <a:p>
          <a:endParaRPr lang="en-GB"/>
        </a:p>
      </dgm:t>
    </dgm:pt>
    <dgm:pt modelId="{85072887-DFE8-4ECE-A1A0-FD91344E9133}" type="sibTrans" cxnId="{F347D976-3784-4C77-B6F5-DD71E0001DC6}">
      <dgm:prSet/>
      <dgm:spPr/>
      <dgm:t>
        <a:bodyPr/>
        <a:lstStyle/>
        <a:p>
          <a:endParaRPr lang="en-GB"/>
        </a:p>
      </dgm:t>
    </dgm:pt>
    <dgm:pt modelId="{B5D184DA-EF2E-4AFB-A586-BD34F748C5D3}" type="pres">
      <dgm:prSet presAssocID="{DEDB2983-8FAC-44C2-A04B-D947C63819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10A90F-BE03-46E6-9635-A3CDD2DCD6DF}" type="pres">
      <dgm:prSet presAssocID="{AE003C1E-46BF-4E24-9253-79467E5F514F}" presName="centerShape" presStyleLbl="node0" presStyleIdx="0" presStyleCnt="1"/>
      <dgm:spPr/>
      <dgm:t>
        <a:bodyPr/>
        <a:lstStyle/>
        <a:p>
          <a:endParaRPr lang="en-GB"/>
        </a:p>
      </dgm:t>
    </dgm:pt>
    <dgm:pt modelId="{ABF83518-F9F6-40F9-9333-EC2959F059E2}" type="pres">
      <dgm:prSet presAssocID="{5EBE8E43-2F5D-4714-B3E5-54193588F8B5}" presName="Name9" presStyleLbl="parChTrans1D2" presStyleIdx="0" presStyleCnt="4"/>
      <dgm:spPr/>
      <dgm:t>
        <a:bodyPr/>
        <a:lstStyle/>
        <a:p>
          <a:endParaRPr lang="en-US"/>
        </a:p>
      </dgm:t>
    </dgm:pt>
    <dgm:pt modelId="{428CA299-1967-4BF0-BBE2-310130470ABF}" type="pres">
      <dgm:prSet presAssocID="{5EBE8E43-2F5D-4714-B3E5-54193588F8B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5FE039E-7986-4144-B9F6-99AF903DF7BC}" type="pres">
      <dgm:prSet presAssocID="{FFF87321-B790-4031-A9E0-90914A6BD0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E00D75-B259-447E-A73E-BB7A429F4DCA}" type="pres">
      <dgm:prSet presAssocID="{7EF4853D-F949-4087-9D1D-7CB320276818}" presName="Name9" presStyleLbl="parChTrans1D2" presStyleIdx="1" presStyleCnt="4"/>
      <dgm:spPr/>
      <dgm:t>
        <a:bodyPr/>
        <a:lstStyle/>
        <a:p>
          <a:endParaRPr lang="en-US"/>
        </a:p>
      </dgm:t>
    </dgm:pt>
    <dgm:pt modelId="{031FEBAC-9725-4692-83DF-5B1311DA71AA}" type="pres">
      <dgm:prSet presAssocID="{7EF4853D-F949-4087-9D1D-7CB32027681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DA84D18-E83A-4048-A7D8-18AB2DE9C389}" type="pres">
      <dgm:prSet presAssocID="{F7680A00-0306-450F-AF7F-4D1C315665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BCC6F-4584-4242-9C4F-65AFF8271561}" type="pres">
      <dgm:prSet presAssocID="{AD3F47EA-7A4F-4F13-BA22-5005FEA7439E}" presName="Name9" presStyleLbl="parChTrans1D2" presStyleIdx="2" presStyleCnt="4"/>
      <dgm:spPr/>
      <dgm:t>
        <a:bodyPr/>
        <a:lstStyle/>
        <a:p>
          <a:endParaRPr lang="en-US"/>
        </a:p>
      </dgm:t>
    </dgm:pt>
    <dgm:pt modelId="{BC64CE3E-EB71-44D0-97BF-5B8A917E0F55}" type="pres">
      <dgm:prSet presAssocID="{AD3F47EA-7A4F-4F13-BA22-5005FEA7439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B9405A5-791E-4143-BAB9-073E99908634}" type="pres">
      <dgm:prSet presAssocID="{B032EE74-8AD6-4027-A3CC-057BB1DC0A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E341E-21F2-418F-AD0A-7852B28ACF0E}" type="pres">
      <dgm:prSet presAssocID="{343689D6-44AB-44C1-A4C1-7F60E37AB065}" presName="Name9" presStyleLbl="parChTrans1D2" presStyleIdx="3" presStyleCnt="4"/>
      <dgm:spPr/>
      <dgm:t>
        <a:bodyPr/>
        <a:lstStyle/>
        <a:p>
          <a:endParaRPr lang="en-US"/>
        </a:p>
      </dgm:t>
    </dgm:pt>
    <dgm:pt modelId="{C31E3040-FF7C-44C1-B789-F194E4992402}" type="pres">
      <dgm:prSet presAssocID="{343689D6-44AB-44C1-A4C1-7F60E37AB06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C13413F-1A94-4A7D-80E4-196633240AE7}" type="pres">
      <dgm:prSet presAssocID="{DCFAC3A6-9B71-44F1-A3B0-215271115A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7D976-3784-4C77-B6F5-DD71E0001DC6}" srcId="{AE003C1E-46BF-4E24-9253-79467E5F514F}" destId="{DCFAC3A6-9B71-44F1-A3B0-215271115A07}" srcOrd="3" destOrd="0" parTransId="{343689D6-44AB-44C1-A4C1-7F60E37AB065}" sibTransId="{85072887-DFE8-4ECE-A1A0-FD91344E9133}"/>
    <dgm:cxn modelId="{1B6F9219-2796-4A35-AE82-A1FA16B36D0F}" srcId="{AE003C1E-46BF-4E24-9253-79467E5F514F}" destId="{F7680A00-0306-450F-AF7F-4D1C3156651D}" srcOrd="1" destOrd="0" parTransId="{7EF4853D-F949-4087-9D1D-7CB320276818}" sibTransId="{72CEA9DE-9D05-474E-A47B-D20616A50CC3}"/>
    <dgm:cxn modelId="{12B014AE-9042-4432-BEBF-C894B369B607}" type="presOf" srcId="{AD3F47EA-7A4F-4F13-BA22-5005FEA7439E}" destId="{3AFBCC6F-4584-4242-9C4F-65AFF8271561}" srcOrd="0" destOrd="0" presId="urn:microsoft.com/office/officeart/2005/8/layout/radial1"/>
    <dgm:cxn modelId="{7028D6E0-BF70-4A84-9D7B-CC308E1FEEC2}" type="presOf" srcId="{FFF87321-B790-4031-A9E0-90914A6BD050}" destId="{25FE039E-7986-4144-B9F6-99AF903DF7BC}" srcOrd="0" destOrd="0" presId="urn:microsoft.com/office/officeart/2005/8/layout/radial1"/>
    <dgm:cxn modelId="{980D7F37-7AD6-4CD4-BEB6-CD5C1C5CD4C1}" type="presOf" srcId="{AD3F47EA-7A4F-4F13-BA22-5005FEA7439E}" destId="{BC64CE3E-EB71-44D0-97BF-5B8A917E0F55}" srcOrd="1" destOrd="0" presId="urn:microsoft.com/office/officeart/2005/8/layout/radial1"/>
    <dgm:cxn modelId="{992CD646-9905-44E5-9629-07320EE05FF8}" type="presOf" srcId="{7EF4853D-F949-4087-9D1D-7CB320276818}" destId="{A4E00D75-B259-447E-A73E-BB7A429F4DCA}" srcOrd="0" destOrd="0" presId="urn:microsoft.com/office/officeart/2005/8/layout/radial1"/>
    <dgm:cxn modelId="{C44873C0-C466-4239-B175-564E5473E261}" type="presOf" srcId="{DEDB2983-8FAC-44C2-A04B-D947C63819BC}" destId="{B5D184DA-EF2E-4AFB-A586-BD34F748C5D3}" srcOrd="0" destOrd="0" presId="urn:microsoft.com/office/officeart/2005/8/layout/radial1"/>
    <dgm:cxn modelId="{1D2F2D95-508D-4AE5-B599-76D63BADA9D0}" type="presOf" srcId="{F7680A00-0306-450F-AF7F-4D1C3156651D}" destId="{9DA84D18-E83A-4048-A7D8-18AB2DE9C389}" srcOrd="0" destOrd="0" presId="urn:microsoft.com/office/officeart/2005/8/layout/radial1"/>
    <dgm:cxn modelId="{F1BF0F31-09FE-4025-A882-A42CE5DBD1E5}" srcId="{DEDB2983-8FAC-44C2-A04B-D947C63819BC}" destId="{AE003C1E-46BF-4E24-9253-79467E5F514F}" srcOrd="0" destOrd="0" parTransId="{CDC51887-2318-4D34-9B42-8937D49F97FB}" sibTransId="{9270AA85-D204-4CE6-8E3D-FF009C5CFCD3}"/>
    <dgm:cxn modelId="{FD0D86EE-3B4D-4872-8EC4-EAC79B40CB20}" type="presOf" srcId="{7EF4853D-F949-4087-9D1D-7CB320276818}" destId="{031FEBAC-9725-4692-83DF-5B1311DA71AA}" srcOrd="1" destOrd="0" presId="urn:microsoft.com/office/officeart/2005/8/layout/radial1"/>
    <dgm:cxn modelId="{C8B15761-D846-47F2-9031-5F476A9D0069}" type="presOf" srcId="{B032EE74-8AD6-4027-A3CC-057BB1DC0ADF}" destId="{8B9405A5-791E-4143-BAB9-073E99908634}" srcOrd="0" destOrd="0" presId="urn:microsoft.com/office/officeart/2005/8/layout/radial1"/>
    <dgm:cxn modelId="{B0C19FA6-0BEE-4B62-80BD-1CDD79EE94B1}" type="presOf" srcId="{343689D6-44AB-44C1-A4C1-7F60E37AB065}" destId="{C31E3040-FF7C-44C1-B789-F194E4992402}" srcOrd="1" destOrd="0" presId="urn:microsoft.com/office/officeart/2005/8/layout/radial1"/>
    <dgm:cxn modelId="{E80FE3DA-355A-4F31-B6E0-34B40306E5AA}" type="presOf" srcId="{343689D6-44AB-44C1-A4C1-7F60E37AB065}" destId="{DB4E341E-21F2-418F-AD0A-7852B28ACF0E}" srcOrd="0" destOrd="0" presId="urn:microsoft.com/office/officeart/2005/8/layout/radial1"/>
    <dgm:cxn modelId="{9F4CD304-A435-491C-BC29-488628D2DF42}" srcId="{AE003C1E-46BF-4E24-9253-79467E5F514F}" destId="{FFF87321-B790-4031-A9E0-90914A6BD050}" srcOrd="0" destOrd="0" parTransId="{5EBE8E43-2F5D-4714-B3E5-54193588F8B5}" sibTransId="{B037F489-EABD-4D13-AD33-30C91FD0C472}"/>
    <dgm:cxn modelId="{47AB0463-17B2-44A3-8425-3F71D1A5CE69}" type="presOf" srcId="{5EBE8E43-2F5D-4714-B3E5-54193588F8B5}" destId="{ABF83518-F9F6-40F9-9333-EC2959F059E2}" srcOrd="0" destOrd="0" presId="urn:microsoft.com/office/officeart/2005/8/layout/radial1"/>
    <dgm:cxn modelId="{F343FEF3-C831-480D-9B37-CB07F470EB1F}" type="presOf" srcId="{DCFAC3A6-9B71-44F1-A3B0-215271115A07}" destId="{7C13413F-1A94-4A7D-80E4-196633240AE7}" srcOrd="0" destOrd="0" presId="urn:microsoft.com/office/officeart/2005/8/layout/radial1"/>
    <dgm:cxn modelId="{14F2F0E3-95D8-487B-A781-69E69CB8AA61}" type="presOf" srcId="{AE003C1E-46BF-4E24-9253-79467E5F514F}" destId="{8510A90F-BE03-46E6-9635-A3CDD2DCD6DF}" srcOrd="0" destOrd="0" presId="urn:microsoft.com/office/officeart/2005/8/layout/radial1"/>
    <dgm:cxn modelId="{3604ABC5-D3D4-413C-9EBE-62F13F289A78}" type="presOf" srcId="{5EBE8E43-2F5D-4714-B3E5-54193588F8B5}" destId="{428CA299-1967-4BF0-BBE2-310130470ABF}" srcOrd="1" destOrd="0" presId="urn:microsoft.com/office/officeart/2005/8/layout/radial1"/>
    <dgm:cxn modelId="{79644842-EEE1-4DEE-89DA-D3E516B110EE}" srcId="{AE003C1E-46BF-4E24-9253-79467E5F514F}" destId="{B032EE74-8AD6-4027-A3CC-057BB1DC0ADF}" srcOrd="2" destOrd="0" parTransId="{AD3F47EA-7A4F-4F13-BA22-5005FEA7439E}" sibTransId="{F5C9C5A0-894F-451B-9780-1459D1BF2006}"/>
    <dgm:cxn modelId="{68A3D1B3-77D1-44D8-94F7-6569A16BDFF0}" type="presParOf" srcId="{B5D184DA-EF2E-4AFB-A586-BD34F748C5D3}" destId="{8510A90F-BE03-46E6-9635-A3CDD2DCD6DF}" srcOrd="0" destOrd="0" presId="urn:microsoft.com/office/officeart/2005/8/layout/radial1"/>
    <dgm:cxn modelId="{1A96033C-3D59-4343-A525-A14B4DCF773A}" type="presParOf" srcId="{B5D184DA-EF2E-4AFB-A586-BD34F748C5D3}" destId="{ABF83518-F9F6-40F9-9333-EC2959F059E2}" srcOrd="1" destOrd="0" presId="urn:microsoft.com/office/officeart/2005/8/layout/radial1"/>
    <dgm:cxn modelId="{8CC4D5FC-D064-461B-8E89-077B7D9C9F62}" type="presParOf" srcId="{ABF83518-F9F6-40F9-9333-EC2959F059E2}" destId="{428CA299-1967-4BF0-BBE2-310130470ABF}" srcOrd="0" destOrd="0" presId="urn:microsoft.com/office/officeart/2005/8/layout/radial1"/>
    <dgm:cxn modelId="{0623A233-808C-4498-B28F-3EF8BE2819AF}" type="presParOf" srcId="{B5D184DA-EF2E-4AFB-A586-BD34F748C5D3}" destId="{25FE039E-7986-4144-B9F6-99AF903DF7BC}" srcOrd="2" destOrd="0" presId="urn:microsoft.com/office/officeart/2005/8/layout/radial1"/>
    <dgm:cxn modelId="{CCA11278-9D5A-475F-B658-D945EF985B1C}" type="presParOf" srcId="{B5D184DA-EF2E-4AFB-A586-BD34F748C5D3}" destId="{A4E00D75-B259-447E-A73E-BB7A429F4DCA}" srcOrd="3" destOrd="0" presId="urn:microsoft.com/office/officeart/2005/8/layout/radial1"/>
    <dgm:cxn modelId="{78B23C56-DA91-48BB-ADCD-6FD43615D68A}" type="presParOf" srcId="{A4E00D75-B259-447E-A73E-BB7A429F4DCA}" destId="{031FEBAC-9725-4692-83DF-5B1311DA71AA}" srcOrd="0" destOrd="0" presId="urn:microsoft.com/office/officeart/2005/8/layout/radial1"/>
    <dgm:cxn modelId="{7D1002A4-DAFF-426F-AB83-6B234D55CA82}" type="presParOf" srcId="{B5D184DA-EF2E-4AFB-A586-BD34F748C5D3}" destId="{9DA84D18-E83A-4048-A7D8-18AB2DE9C389}" srcOrd="4" destOrd="0" presId="urn:microsoft.com/office/officeart/2005/8/layout/radial1"/>
    <dgm:cxn modelId="{884D4AD6-3642-47AD-93A4-8C7A1B009114}" type="presParOf" srcId="{B5D184DA-EF2E-4AFB-A586-BD34F748C5D3}" destId="{3AFBCC6F-4584-4242-9C4F-65AFF8271561}" srcOrd="5" destOrd="0" presId="urn:microsoft.com/office/officeart/2005/8/layout/radial1"/>
    <dgm:cxn modelId="{5F0B94DD-677B-4B56-B7B0-EE58EF9BCE7B}" type="presParOf" srcId="{3AFBCC6F-4584-4242-9C4F-65AFF8271561}" destId="{BC64CE3E-EB71-44D0-97BF-5B8A917E0F55}" srcOrd="0" destOrd="0" presId="urn:microsoft.com/office/officeart/2005/8/layout/radial1"/>
    <dgm:cxn modelId="{889F9E6F-810A-4DAB-9985-B3795EBF1C5F}" type="presParOf" srcId="{B5D184DA-EF2E-4AFB-A586-BD34F748C5D3}" destId="{8B9405A5-791E-4143-BAB9-073E99908634}" srcOrd="6" destOrd="0" presId="urn:microsoft.com/office/officeart/2005/8/layout/radial1"/>
    <dgm:cxn modelId="{16E57BDE-2962-4C95-BD2E-34F02AA2D380}" type="presParOf" srcId="{B5D184DA-EF2E-4AFB-A586-BD34F748C5D3}" destId="{DB4E341E-21F2-418F-AD0A-7852B28ACF0E}" srcOrd="7" destOrd="0" presId="urn:microsoft.com/office/officeart/2005/8/layout/radial1"/>
    <dgm:cxn modelId="{81AD80BE-D489-4844-810D-5610FCC13FE2}" type="presParOf" srcId="{DB4E341E-21F2-418F-AD0A-7852B28ACF0E}" destId="{C31E3040-FF7C-44C1-B789-F194E4992402}" srcOrd="0" destOrd="0" presId="urn:microsoft.com/office/officeart/2005/8/layout/radial1"/>
    <dgm:cxn modelId="{2219FFCF-5859-409C-9926-CD8BBEC4D0A5}" type="presParOf" srcId="{B5D184DA-EF2E-4AFB-A586-BD34F748C5D3}" destId="{7C13413F-1A94-4A7D-80E4-196633240AE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7A059F-D2E8-4834-8A7E-07D4B3CFA28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9612B7-3BF3-49C5-8975-AD78C94DFFA9}">
      <dgm:prSet phldrT="[Text]"/>
      <dgm:spPr/>
      <dgm:t>
        <a:bodyPr/>
        <a:lstStyle/>
        <a:p>
          <a:r>
            <a:rPr lang="en-GB" dirty="0" smtClean="0"/>
            <a:t>Wage/Salary</a:t>
          </a:r>
          <a:endParaRPr lang="en-GB" dirty="0"/>
        </a:p>
      </dgm:t>
    </dgm:pt>
    <dgm:pt modelId="{191051F1-47C0-4658-AB8B-9FDC70150280}" type="parTrans" cxnId="{17A74D40-1D78-4040-AA8B-076C93DB3CB9}">
      <dgm:prSet/>
      <dgm:spPr/>
      <dgm:t>
        <a:bodyPr/>
        <a:lstStyle/>
        <a:p>
          <a:endParaRPr lang="en-GB"/>
        </a:p>
      </dgm:t>
    </dgm:pt>
    <dgm:pt modelId="{1D54058B-8960-4EBB-BB4C-3A023371F56D}" type="sibTrans" cxnId="{17A74D40-1D78-4040-AA8B-076C93DB3CB9}">
      <dgm:prSet/>
      <dgm:spPr/>
      <dgm:t>
        <a:bodyPr/>
        <a:lstStyle/>
        <a:p>
          <a:endParaRPr lang="en-GB"/>
        </a:p>
      </dgm:t>
    </dgm:pt>
    <dgm:pt modelId="{37FA7094-6A3B-4412-84D3-5D044E16EDF7}">
      <dgm:prSet phldrT="[Text]"/>
      <dgm:spPr/>
      <dgm:t>
        <a:bodyPr/>
        <a:lstStyle/>
        <a:p>
          <a:r>
            <a:rPr lang="en-GB" dirty="0" smtClean="0"/>
            <a:t>Higher the wage, the more people will want to do the job.</a:t>
          </a:r>
          <a:endParaRPr lang="en-GB" dirty="0"/>
        </a:p>
      </dgm:t>
    </dgm:pt>
    <dgm:pt modelId="{22C02D04-354A-411E-B3B9-038C03D61E76}" type="parTrans" cxnId="{939D236A-8E93-4749-B777-9C06B91DBC27}">
      <dgm:prSet/>
      <dgm:spPr/>
      <dgm:t>
        <a:bodyPr/>
        <a:lstStyle/>
        <a:p>
          <a:endParaRPr lang="en-GB"/>
        </a:p>
      </dgm:t>
    </dgm:pt>
    <dgm:pt modelId="{738E2AF6-AA58-4294-A42B-7A41408CBB2D}" type="sibTrans" cxnId="{939D236A-8E93-4749-B777-9C06B91DBC27}">
      <dgm:prSet/>
      <dgm:spPr/>
      <dgm:t>
        <a:bodyPr/>
        <a:lstStyle/>
        <a:p>
          <a:endParaRPr lang="en-GB"/>
        </a:p>
      </dgm:t>
    </dgm:pt>
    <dgm:pt modelId="{F218FB59-7408-494D-B809-90E8D662EAE3}">
      <dgm:prSet phldrT="[Text]"/>
      <dgm:spPr/>
      <dgm:t>
        <a:bodyPr/>
        <a:lstStyle/>
        <a:p>
          <a:r>
            <a:rPr lang="en-GB" dirty="0" smtClean="0"/>
            <a:t>Commission</a:t>
          </a:r>
          <a:endParaRPr lang="en-GB" dirty="0"/>
        </a:p>
      </dgm:t>
    </dgm:pt>
    <dgm:pt modelId="{EDB5C620-8DC1-41D7-8566-2B9A7F306AF7}" type="parTrans" cxnId="{372C9C57-E7D0-439C-86C2-9A512347E387}">
      <dgm:prSet/>
      <dgm:spPr/>
      <dgm:t>
        <a:bodyPr/>
        <a:lstStyle/>
        <a:p>
          <a:endParaRPr lang="en-GB"/>
        </a:p>
      </dgm:t>
    </dgm:pt>
    <dgm:pt modelId="{5C47F5D5-262E-4ACE-A20B-3FC393C0937B}" type="sibTrans" cxnId="{372C9C57-E7D0-439C-86C2-9A512347E387}">
      <dgm:prSet/>
      <dgm:spPr/>
      <dgm:t>
        <a:bodyPr/>
        <a:lstStyle/>
        <a:p>
          <a:endParaRPr lang="en-GB"/>
        </a:p>
      </dgm:t>
    </dgm:pt>
    <dgm:pt modelId="{C0DAA5EE-3AD8-4ED1-A7AA-4BB2D7970B0B}">
      <dgm:prSet phldrT="[Text]"/>
      <dgm:spPr/>
      <dgm:t>
        <a:bodyPr/>
        <a:lstStyle/>
        <a:p>
          <a:r>
            <a:rPr lang="en-GB" dirty="0" smtClean="0"/>
            <a:t>The greater the commission the more people will want to do the job.</a:t>
          </a:r>
          <a:endParaRPr lang="en-GB" dirty="0"/>
        </a:p>
      </dgm:t>
    </dgm:pt>
    <dgm:pt modelId="{ECBE1509-C542-460A-9E61-40B2DDE4CE03}" type="parTrans" cxnId="{EAEBB10D-4759-416C-9792-17BA285B25AE}">
      <dgm:prSet/>
      <dgm:spPr/>
      <dgm:t>
        <a:bodyPr/>
        <a:lstStyle/>
        <a:p>
          <a:endParaRPr lang="en-GB"/>
        </a:p>
      </dgm:t>
    </dgm:pt>
    <dgm:pt modelId="{C9892E5A-E9E1-4C2B-A7E5-A607CE3464A1}" type="sibTrans" cxnId="{EAEBB10D-4759-416C-9792-17BA285B25AE}">
      <dgm:prSet/>
      <dgm:spPr/>
      <dgm:t>
        <a:bodyPr/>
        <a:lstStyle/>
        <a:p>
          <a:endParaRPr lang="en-GB"/>
        </a:p>
      </dgm:t>
    </dgm:pt>
    <dgm:pt modelId="{92942681-8482-4BD4-85D6-2AAE29FBBB47}">
      <dgm:prSet phldrT="[Text]"/>
      <dgm:spPr/>
      <dgm:t>
        <a:bodyPr/>
        <a:lstStyle/>
        <a:p>
          <a:r>
            <a:rPr lang="en-GB" dirty="0" smtClean="0"/>
            <a:t>Bonus Payments</a:t>
          </a:r>
          <a:endParaRPr lang="en-GB" dirty="0"/>
        </a:p>
      </dgm:t>
    </dgm:pt>
    <dgm:pt modelId="{04C30D9A-3D7F-4D92-A048-BB90140BFC4A}" type="parTrans" cxnId="{C6BF4D01-7358-44AB-B31D-126B37619EAA}">
      <dgm:prSet/>
      <dgm:spPr/>
      <dgm:t>
        <a:bodyPr/>
        <a:lstStyle/>
        <a:p>
          <a:endParaRPr lang="en-GB"/>
        </a:p>
      </dgm:t>
    </dgm:pt>
    <dgm:pt modelId="{5E402ED3-7136-4F7D-92C1-66A1EA7714F0}" type="sibTrans" cxnId="{C6BF4D01-7358-44AB-B31D-126B37619EAA}">
      <dgm:prSet/>
      <dgm:spPr/>
      <dgm:t>
        <a:bodyPr/>
        <a:lstStyle/>
        <a:p>
          <a:endParaRPr lang="en-GB"/>
        </a:p>
      </dgm:t>
    </dgm:pt>
    <dgm:pt modelId="{C5EB10E7-2D32-4C02-A399-96D4D3BA6011}">
      <dgm:prSet phldrT="[Text]"/>
      <dgm:spPr/>
      <dgm:t>
        <a:bodyPr/>
        <a:lstStyle/>
        <a:p>
          <a:r>
            <a:rPr lang="en-GB" dirty="0" smtClean="0"/>
            <a:t>The higher the bonus payments the more people will want to the job.</a:t>
          </a:r>
          <a:endParaRPr lang="en-GB" dirty="0"/>
        </a:p>
      </dgm:t>
    </dgm:pt>
    <dgm:pt modelId="{96CADDD4-2A00-4296-84DF-1D651C7346A5}" type="parTrans" cxnId="{55478CFA-EF6E-420B-AE5D-D901BF497F46}">
      <dgm:prSet/>
      <dgm:spPr/>
      <dgm:t>
        <a:bodyPr/>
        <a:lstStyle/>
        <a:p>
          <a:endParaRPr lang="en-GB"/>
        </a:p>
      </dgm:t>
    </dgm:pt>
    <dgm:pt modelId="{6262D704-3FE4-4F8F-95B3-2CEFDF2EE276}" type="sibTrans" cxnId="{55478CFA-EF6E-420B-AE5D-D901BF497F46}">
      <dgm:prSet/>
      <dgm:spPr/>
      <dgm:t>
        <a:bodyPr/>
        <a:lstStyle/>
        <a:p>
          <a:endParaRPr lang="en-GB"/>
        </a:p>
      </dgm:t>
    </dgm:pt>
    <dgm:pt modelId="{6E035ECC-6812-45D2-8BCD-A6EC4A7FDF5E}">
      <dgm:prSet phldrT="[Text]"/>
      <dgm:spPr/>
      <dgm:t>
        <a:bodyPr/>
        <a:lstStyle/>
        <a:p>
          <a:r>
            <a:rPr lang="en-GB" dirty="0" smtClean="0"/>
            <a:t>e.g. bankers</a:t>
          </a:r>
          <a:endParaRPr lang="en-GB" dirty="0"/>
        </a:p>
      </dgm:t>
    </dgm:pt>
    <dgm:pt modelId="{DDD9EF22-82C5-4C3F-B617-7DDB48D0234F}" type="parTrans" cxnId="{8C6C47D4-CC04-4D97-9398-145260B0734F}">
      <dgm:prSet/>
      <dgm:spPr/>
      <dgm:t>
        <a:bodyPr/>
        <a:lstStyle/>
        <a:p>
          <a:endParaRPr lang="en-GB"/>
        </a:p>
      </dgm:t>
    </dgm:pt>
    <dgm:pt modelId="{8827DBC4-A9B6-40FE-83D2-FCDC739C9D41}" type="sibTrans" cxnId="{8C6C47D4-CC04-4D97-9398-145260B0734F}">
      <dgm:prSet/>
      <dgm:spPr/>
      <dgm:t>
        <a:bodyPr/>
        <a:lstStyle/>
        <a:p>
          <a:endParaRPr lang="en-GB"/>
        </a:p>
      </dgm:t>
    </dgm:pt>
    <dgm:pt modelId="{08E4EB6F-F551-4824-9E7E-47B6AB325AF7}">
      <dgm:prSet phldrT="[Text]"/>
      <dgm:spPr/>
      <dgm:t>
        <a:bodyPr/>
        <a:lstStyle/>
        <a:p>
          <a:r>
            <a:rPr lang="en-GB" dirty="0" smtClean="0"/>
            <a:t>e.g. lawyers, doctors</a:t>
          </a:r>
          <a:endParaRPr lang="en-GB" dirty="0"/>
        </a:p>
      </dgm:t>
    </dgm:pt>
    <dgm:pt modelId="{51DE72D6-128A-40D0-9EE5-0380E90CF54E}" type="parTrans" cxnId="{46663B4D-263F-40D5-8965-49E281536CA2}">
      <dgm:prSet/>
      <dgm:spPr/>
      <dgm:t>
        <a:bodyPr/>
        <a:lstStyle/>
        <a:p>
          <a:endParaRPr lang="en-GB"/>
        </a:p>
      </dgm:t>
    </dgm:pt>
    <dgm:pt modelId="{079AF214-6615-49B4-87FA-07CE0DAA49CA}" type="sibTrans" cxnId="{46663B4D-263F-40D5-8965-49E281536CA2}">
      <dgm:prSet/>
      <dgm:spPr/>
      <dgm:t>
        <a:bodyPr/>
        <a:lstStyle/>
        <a:p>
          <a:endParaRPr lang="en-GB"/>
        </a:p>
      </dgm:t>
    </dgm:pt>
    <dgm:pt modelId="{29310177-EF00-4969-ACD5-537317AFC4F4}">
      <dgm:prSet phldrT="[Text]"/>
      <dgm:spPr/>
      <dgm:t>
        <a:bodyPr/>
        <a:lstStyle/>
        <a:p>
          <a:r>
            <a:rPr lang="en-GB" dirty="0" smtClean="0"/>
            <a:t>e.g. sales </a:t>
          </a:r>
          <a:endParaRPr lang="en-GB" dirty="0"/>
        </a:p>
      </dgm:t>
    </dgm:pt>
    <dgm:pt modelId="{B5BBC031-8995-4440-A9CA-67D18F680764}" type="parTrans" cxnId="{8E3EBC10-9A2C-4487-AA0A-5DFE37567167}">
      <dgm:prSet/>
      <dgm:spPr/>
      <dgm:t>
        <a:bodyPr/>
        <a:lstStyle/>
        <a:p>
          <a:endParaRPr lang="en-GB"/>
        </a:p>
      </dgm:t>
    </dgm:pt>
    <dgm:pt modelId="{D32BB99C-83E9-452C-855E-6A39F88CF04C}" type="sibTrans" cxnId="{8E3EBC10-9A2C-4487-AA0A-5DFE37567167}">
      <dgm:prSet/>
      <dgm:spPr/>
      <dgm:t>
        <a:bodyPr/>
        <a:lstStyle/>
        <a:p>
          <a:endParaRPr lang="en-GB"/>
        </a:p>
      </dgm:t>
    </dgm:pt>
    <dgm:pt modelId="{46B5B632-EB74-44B7-AFFC-ABAFE4D45294}" type="pres">
      <dgm:prSet presAssocID="{627A059F-D2E8-4834-8A7E-07D4B3CF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2CD29-C2DE-4886-8F90-D11B96430B56}" type="pres">
      <dgm:prSet presAssocID="{769612B7-3BF3-49C5-8975-AD78C94DFFA9}" presName="linNode" presStyleCnt="0"/>
      <dgm:spPr/>
    </dgm:pt>
    <dgm:pt modelId="{E9100705-7893-4B1B-AE1A-5EFDEDA99DA9}" type="pres">
      <dgm:prSet presAssocID="{769612B7-3BF3-49C5-8975-AD78C94DFF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91602-DB56-41FB-801F-4997D1093169}" type="pres">
      <dgm:prSet presAssocID="{769612B7-3BF3-49C5-8975-AD78C94DFF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0685B-51AE-46F5-8845-FE7FDCA4F12A}" type="pres">
      <dgm:prSet presAssocID="{1D54058B-8960-4EBB-BB4C-3A023371F56D}" presName="sp" presStyleCnt="0"/>
      <dgm:spPr/>
    </dgm:pt>
    <dgm:pt modelId="{9379A465-D053-48BB-9C2A-D6497A573F2D}" type="pres">
      <dgm:prSet presAssocID="{F218FB59-7408-494D-B809-90E8D662EAE3}" presName="linNode" presStyleCnt="0"/>
      <dgm:spPr/>
    </dgm:pt>
    <dgm:pt modelId="{0FCF357C-2933-49DD-83C3-22643DCCF09D}" type="pres">
      <dgm:prSet presAssocID="{F218FB59-7408-494D-B809-90E8D662EAE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46EDA-077D-49A4-A38C-323A91762374}" type="pres">
      <dgm:prSet presAssocID="{F218FB59-7408-494D-B809-90E8D662EA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D64BB-A718-4E93-9000-1D505699B67D}" type="pres">
      <dgm:prSet presAssocID="{5C47F5D5-262E-4ACE-A20B-3FC393C0937B}" presName="sp" presStyleCnt="0"/>
      <dgm:spPr/>
    </dgm:pt>
    <dgm:pt modelId="{003EF5FD-C7C7-424C-AB00-61DB9C035EEA}" type="pres">
      <dgm:prSet presAssocID="{92942681-8482-4BD4-85D6-2AAE29FBBB47}" presName="linNode" presStyleCnt="0"/>
      <dgm:spPr/>
    </dgm:pt>
    <dgm:pt modelId="{F253A11B-D584-435C-AAE7-6B253DD7D7B4}" type="pres">
      <dgm:prSet presAssocID="{92942681-8482-4BD4-85D6-2AAE29FBBB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2CC36-5174-4C02-9857-AEC7075F2718}" type="pres">
      <dgm:prSet presAssocID="{92942681-8482-4BD4-85D6-2AAE29FBBB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78CFA-EF6E-420B-AE5D-D901BF497F46}" srcId="{92942681-8482-4BD4-85D6-2AAE29FBBB47}" destId="{C5EB10E7-2D32-4C02-A399-96D4D3BA6011}" srcOrd="0" destOrd="0" parTransId="{96CADDD4-2A00-4296-84DF-1D651C7346A5}" sibTransId="{6262D704-3FE4-4F8F-95B3-2CEFDF2EE276}"/>
    <dgm:cxn modelId="{939D236A-8E93-4749-B777-9C06B91DBC27}" srcId="{769612B7-3BF3-49C5-8975-AD78C94DFFA9}" destId="{37FA7094-6A3B-4412-84D3-5D044E16EDF7}" srcOrd="0" destOrd="0" parTransId="{22C02D04-354A-411E-B3B9-038C03D61E76}" sibTransId="{738E2AF6-AA58-4294-A42B-7A41408CBB2D}"/>
    <dgm:cxn modelId="{17A74D40-1D78-4040-AA8B-076C93DB3CB9}" srcId="{627A059F-D2E8-4834-8A7E-07D4B3CFA28D}" destId="{769612B7-3BF3-49C5-8975-AD78C94DFFA9}" srcOrd="0" destOrd="0" parTransId="{191051F1-47C0-4658-AB8B-9FDC70150280}" sibTransId="{1D54058B-8960-4EBB-BB4C-3A023371F56D}"/>
    <dgm:cxn modelId="{F06BA9FA-1CCF-4664-8CC7-EED03E684A38}" type="presOf" srcId="{769612B7-3BF3-49C5-8975-AD78C94DFFA9}" destId="{E9100705-7893-4B1B-AE1A-5EFDEDA99DA9}" srcOrd="0" destOrd="0" presId="urn:microsoft.com/office/officeart/2005/8/layout/vList5"/>
    <dgm:cxn modelId="{65760C1F-E7E6-4826-A837-BC11E16A80C0}" type="presOf" srcId="{627A059F-D2E8-4834-8A7E-07D4B3CFA28D}" destId="{46B5B632-EB74-44B7-AFFC-ABAFE4D45294}" srcOrd="0" destOrd="0" presId="urn:microsoft.com/office/officeart/2005/8/layout/vList5"/>
    <dgm:cxn modelId="{C6BF4D01-7358-44AB-B31D-126B37619EAA}" srcId="{627A059F-D2E8-4834-8A7E-07D4B3CFA28D}" destId="{92942681-8482-4BD4-85D6-2AAE29FBBB47}" srcOrd="2" destOrd="0" parTransId="{04C30D9A-3D7F-4D92-A048-BB90140BFC4A}" sibTransId="{5E402ED3-7136-4F7D-92C1-66A1EA7714F0}"/>
    <dgm:cxn modelId="{EAEBB10D-4759-416C-9792-17BA285B25AE}" srcId="{F218FB59-7408-494D-B809-90E8D662EAE3}" destId="{C0DAA5EE-3AD8-4ED1-A7AA-4BB2D7970B0B}" srcOrd="0" destOrd="0" parTransId="{ECBE1509-C542-460A-9E61-40B2DDE4CE03}" sibTransId="{C9892E5A-E9E1-4C2B-A7E5-A607CE3464A1}"/>
    <dgm:cxn modelId="{D25B0C9C-7454-495C-AD94-B565E651F9D2}" type="presOf" srcId="{C0DAA5EE-3AD8-4ED1-A7AA-4BB2D7970B0B}" destId="{65046EDA-077D-49A4-A38C-323A91762374}" srcOrd="0" destOrd="0" presId="urn:microsoft.com/office/officeart/2005/8/layout/vList5"/>
    <dgm:cxn modelId="{46663B4D-263F-40D5-8965-49E281536CA2}" srcId="{769612B7-3BF3-49C5-8975-AD78C94DFFA9}" destId="{08E4EB6F-F551-4824-9E7E-47B6AB325AF7}" srcOrd="1" destOrd="0" parTransId="{51DE72D6-128A-40D0-9EE5-0380E90CF54E}" sibTransId="{079AF214-6615-49B4-87FA-07CE0DAA49CA}"/>
    <dgm:cxn modelId="{8C6C47D4-CC04-4D97-9398-145260B0734F}" srcId="{92942681-8482-4BD4-85D6-2AAE29FBBB47}" destId="{6E035ECC-6812-45D2-8BCD-A6EC4A7FDF5E}" srcOrd="1" destOrd="0" parTransId="{DDD9EF22-82C5-4C3F-B617-7DDB48D0234F}" sibTransId="{8827DBC4-A9B6-40FE-83D2-FCDC739C9D41}"/>
    <dgm:cxn modelId="{372C9C57-E7D0-439C-86C2-9A512347E387}" srcId="{627A059F-D2E8-4834-8A7E-07D4B3CFA28D}" destId="{F218FB59-7408-494D-B809-90E8D662EAE3}" srcOrd="1" destOrd="0" parTransId="{EDB5C620-8DC1-41D7-8566-2B9A7F306AF7}" sibTransId="{5C47F5D5-262E-4ACE-A20B-3FC393C0937B}"/>
    <dgm:cxn modelId="{EE88DEC6-D1A8-47AF-9290-6F96EEB9C1A4}" type="presOf" srcId="{C5EB10E7-2D32-4C02-A399-96D4D3BA6011}" destId="{AEB2CC36-5174-4C02-9857-AEC7075F2718}" srcOrd="0" destOrd="0" presId="urn:microsoft.com/office/officeart/2005/8/layout/vList5"/>
    <dgm:cxn modelId="{336EBAC5-FEDA-473E-8CA3-C57A88731886}" type="presOf" srcId="{29310177-EF00-4969-ACD5-537317AFC4F4}" destId="{65046EDA-077D-49A4-A38C-323A91762374}" srcOrd="0" destOrd="1" presId="urn:microsoft.com/office/officeart/2005/8/layout/vList5"/>
    <dgm:cxn modelId="{46895E91-3F0C-4237-B05F-D96E175D9455}" type="presOf" srcId="{08E4EB6F-F551-4824-9E7E-47B6AB325AF7}" destId="{F0591602-DB56-41FB-801F-4997D1093169}" srcOrd="0" destOrd="1" presId="urn:microsoft.com/office/officeart/2005/8/layout/vList5"/>
    <dgm:cxn modelId="{4ED4AA13-87A6-4D20-90CB-43C6AA551B47}" type="presOf" srcId="{92942681-8482-4BD4-85D6-2AAE29FBBB47}" destId="{F253A11B-D584-435C-AAE7-6B253DD7D7B4}" srcOrd="0" destOrd="0" presId="urn:microsoft.com/office/officeart/2005/8/layout/vList5"/>
    <dgm:cxn modelId="{621FCA19-821C-4400-8185-0D4AE14DA166}" type="presOf" srcId="{F218FB59-7408-494D-B809-90E8D662EAE3}" destId="{0FCF357C-2933-49DD-83C3-22643DCCF09D}" srcOrd="0" destOrd="0" presId="urn:microsoft.com/office/officeart/2005/8/layout/vList5"/>
    <dgm:cxn modelId="{F0DCC93B-85B2-4930-B512-F0799BB42494}" type="presOf" srcId="{37FA7094-6A3B-4412-84D3-5D044E16EDF7}" destId="{F0591602-DB56-41FB-801F-4997D1093169}" srcOrd="0" destOrd="0" presId="urn:microsoft.com/office/officeart/2005/8/layout/vList5"/>
    <dgm:cxn modelId="{6BA576FE-81C9-4245-86E1-6481A23608D4}" type="presOf" srcId="{6E035ECC-6812-45D2-8BCD-A6EC4A7FDF5E}" destId="{AEB2CC36-5174-4C02-9857-AEC7075F2718}" srcOrd="0" destOrd="1" presId="urn:microsoft.com/office/officeart/2005/8/layout/vList5"/>
    <dgm:cxn modelId="{8E3EBC10-9A2C-4487-AA0A-5DFE37567167}" srcId="{F218FB59-7408-494D-B809-90E8D662EAE3}" destId="{29310177-EF00-4969-ACD5-537317AFC4F4}" srcOrd="1" destOrd="0" parTransId="{B5BBC031-8995-4440-A9CA-67D18F680764}" sibTransId="{D32BB99C-83E9-452C-855E-6A39F88CF04C}"/>
    <dgm:cxn modelId="{555275EA-28CE-42D6-9E6C-74B95C8B207D}" type="presParOf" srcId="{46B5B632-EB74-44B7-AFFC-ABAFE4D45294}" destId="{A0E2CD29-C2DE-4886-8F90-D11B96430B56}" srcOrd="0" destOrd="0" presId="urn:microsoft.com/office/officeart/2005/8/layout/vList5"/>
    <dgm:cxn modelId="{04894B9E-43CE-4517-A90F-C2F2F2F691CB}" type="presParOf" srcId="{A0E2CD29-C2DE-4886-8F90-D11B96430B56}" destId="{E9100705-7893-4B1B-AE1A-5EFDEDA99DA9}" srcOrd="0" destOrd="0" presId="urn:microsoft.com/office/officeart/2005/8/layout/vList5"/>
    <dgm:cxn modelId="{56040D44-E0C6-42E7-B191-3785B0DECA96}" type="presParOf" srcId="{A0E2CD29-C2DE-4886-8F90-D11B96430B56}" destId="{F0591602-DB56-41FB-801F-4997D1093169}" srcOrd="1" destOrd="0" presId="urn:microsoft.com/office/officeart/2005/8/layout/vList5"/>
    <dgm:cxn modelId="{FC9BA9CC-51E5-4E25-95F7-3AE1785EB5EA}" type="presParOf" srcId="{46B5B632-EB74-44B7-AFFC-ABAFE4D45294}" destId="{8530685B-51AE-46F5-8845-FE7FDCA4F12A}" srcOrd="1" destOrd="0" presId="urn:microsoft.com/office/officeart/2005/8/layout/vList5"/>
    <dgm:cxn modelId="{F0F6FCBC-7F5E-4E1D-9E7B-B07C13CEE60A}" type="presParOf" srcId="{46B5B632-EB74-44B7-AFFC-ABAFE4D45294}" destId="{9379A465-D053-48BB-9C2A-D6497A573F2D}" srcOrd="2" destOrd="0" presId="urn:microsoft.com/office/officeart/2005/8/layout/vList5"/>
    <dgm:cxn modelId="{F04E86D4-F040-4728-B1A8-5645B1AB01BE}" type="presParOf" srcId="{9379A465-D053-48BB-9C2A-D6497A573F2D}" destId="{0FCF357C-2933-49DD-83C3-22643DCCF09D}" srcOrd="0" destOrd="0" presId="urn:microsoft.com/office/officeart/2005/8/layout/vList5"/>
    <dgm:cxn modelId="{AFDC81C3-4423-4B7B-B9E3-D6FC864B0754}" type="presParOf" srcId="{9379A465-D053-48BB-9C2A-D6497A573F2D}" destId="{65046EDA-077D-49A4-A38C-323A91762374}" srcOrd="1" destOrd="0" presId="urn:microsoft.com/office/officeart/2005/8/layout/vList5"/>
    <dgm:cxn modelId="{34EB7D7F-C0FA-4354-90DD-CA562FD0B7D7}" type="presParOf" srcId="{46B5B632-EB74-44B7-AFFC-ABAFE4D45294}" destId="{35FD64BB-A718-4E93-9000-1D505699B67D}" srcOrd="3" destOrd="0" presId="urn:microsoft.com/office/officeart/2005/8/layout/vList5"/>
    <dgm:cxn modelId="{576AA8D1-D267-483D-A362-AB4BB2267662}" type="presParOf" srcId="{46B5B632-EB74-44B7-AFFC-ABAFE4D45294}" destId="{003EF5FD-C7C7-424C-AB00-61DB9C035EEA}" srcOrd="4" destOrd="0" presId="urn:microsoft.com/office/officeart/2005/8/layout/vList5"/>
    <dgm:cxn modelId="{383C5829-C680-46F6-9442-873A831913F2}" type="presParOf" srcId="{003EF5FD-C7C7-424C-AB00-61DB9C035EEA}" destId="{F253A11B-D584-435C-AAE7-6B253DD7D7B4}" srcOrd="0" destOrd="0" presId="urn:microsoft.com/office/officeart/2005/8/layout/vList5"/>
    <dgm:cxn modelId="{9920DA3D-612C-462D-BDD3-5CD27A303A9B}" type="presParOf" srcId="{003EF5FD-C7C7-424C-AB00-61DB9C035EEA}" destId="{AEB2CC36-5174-4C02-9857-AEC7075F27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A059F-D2E8-4834-8A7E-07D4B3CFA28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9612B7-3BF3-49C5-8975-AD78C94DFFA9}">
      <dgm:prSet phldrT="[Text]"/>
      <dgm:spPr/>
      <dgm:t>
        <a:bodyPr/>
        <a:lstStyle/>
        <a:p>
          <a:r>
            <a:rPr lang="en-GB" dirty="0" smtClean="0"/>
            <a:t>Convenience &amp; Flexibility</a:t>
          </a:r>
          <a:endParaRPr lang="en-GB" dirty="0"/>
        </a:p>
      </dgm:t>
    </dgm:pt>
    <dgm:pt modelId="{191051F1-47C0-4658-AB8B-9FDC70150280}" type="parTrans" cxnId="{17A74D40-1D78-4040-AA8B-076C93DB3CB9}">
      <dgm:prSet/>
      <dgm:spPr/>
      <dgm:t>
        <a:bodyPr/>
        <a:lstStyle/>
        <a:p>
          <a:endParaRPr lang="en-GB"/>
        </a:p>
      </dgm:t>
    </dgm:pt>
    <dgm:pt modelId="{1D54058B-8960-4EBB-BB4C-3A023371F56D}" type="sibTrans" cxnId="{17A74D40-1D78-4040-AA8B-076C93DB3CB9}">
      <dgm:prSet/>
      <dgm:spPr/>
      <dgm:t>
        <a:bodyPr/>
        <a:lstStyle/>
        <a:p>
          <a:endParaRPr lang="en-GB"/>
        </a:p>
      </dgm:t>
    </dgm:pt>
    <dgm:pt modelId="{37FA7094-6A3B-4412-84D3-5D044E16EDF7}">
      <dgm:prSet phldrT="[Text]"/>
      <dgm:spPr/>
      <dgm:t>
        <a:bodyPr/>
        <a:lstStyle/>
        <a:p>
          <a:r>
            <a:rPr lang="en-GB" dirty="0" smtClean="0"/>
            <a:t>Long hours may deter people.</a:t>
          </a:r>
          <a:endParaRPr lang="en-GB" dirty="0"/>
        </a:p>
      </dgm:t>
    </dgm:pt>
    <dgm:pt modelId="{22C02D04-354A-411E-B3B9-038C03D61E76}" type="parTrans" cxnId="{939D236A-8E93-4749-B777-9C06B91DBC27}">
      <dgm:prSet/>
      <dgm:spPr/>
      <dgm:t>
        <a:bodyPr/>
        <a:lstStyle/>
        <a:p>
          <a:endParaRPr lang="en-GB"/>
        </a:p>
      </dgm:t>
    </dgm:pt>
    <dgm:pt modelId="{738E2AF6-AA58-4294-A42B-7A41408CBB2D}" type="sibTrans" cxnId="{939D236A-8E93-4749-B777-9C06B91DBC27}">
      <dgm:prSet/>
      <dgm:spPr/>
      <dgm:t>
        <a:bodyPr/>
        <a:lstStyle/>
        <a:p>
          <a:endParaRPr lang="en-GB"/>
        </a:p>
      </dgm:t>
    </dgm:pt>
    <dgm:pt modelId="{F218FB59-7408-494D-B809-90E8D662EAE3}">
      <dgm:prSet phldrT="[Text]"/>
      <dgm:spPr/>
      <dgm:t>
        <a:bodyPr/>
        <a:lstStyle/>
        <a:p>
          <a:r>
            <a:rPr lang="en-GB" dirty="0" smtClean="0"/>
            <a:t>Status</a:t>
          </a:r>
          <a:endParaRPr lang="en-GB" dirty="0"/>
        </a:p>
      </dgm:t>
    </dgm:pt>
    <dgm:pt modelId="{EDB5C620-8DC1-41D7-8566-2B9A7F306AF7}" type="parTrans" cxnId="{372C9C57-E7D0-439C-86C2-9A512347E387}">
      <dgm:prSet/>
      <dgm:spPr/>
      <dgm:t>
        <a:bodyPr/>
        <a:lstStyle/>
        <a:p>
          <a:endParaRPr lang="en-GB"/>
        </a:p>
      </dgm:t>
    </dgm:pt>
    <dgm:pt modelId="{5C47F5D5-262E-4ACE-A20B-3FC393C0937B}" type="sibTrans" cxnId="{372C9C57-E7D0-439C-86C2-9A512347E387}">
      <dgm:prSet/>
      <dgm:spPr/>
      <dgm:t>
        <a:bodyPr/>
        <a:lstStyle/>
        <a:p>
          <a:endParaRPr lang="en-GB"/>
        </a:p>
      </dgm:t>
    </dgm:pt>
    <dgm:pt modelId="{C0DAA5EE-3AD8-4ED1-A7AA-4BB2D7970B0B}">
      <dgm:prSet phldrT="[Text]"/>
      <dgm:spPr/>
      <dgm:t>
        <a:bodyPr/>
        <a:lstStyle/>
        <a:p>
          <a:r>
            <a:rPr lang="en-GB" dirty="0" smtClean="0"/>
            <a:t>People are attracted to jobs with status.</a:t>
          </a:r>
          <a:endParaRPr lang="en-GB" dirty="0"/>
        </a:p>
      </dgm:t>
    </dgm:pt>
    <dgm:pt modelId="{ECBE1509-C542-460A-9E61-40B2DDE4CE03}" type="parTrans" cxnId="{EAEBB10D-4759-416C-9792-17BA285B25AE}">
      <dgm:prSet/>
      <dgm:spPr/>
      <dgm:t>
        <a:bodyPr/>
        <a:lstStyle/>
        <a:p>
          <a:endParaRPr lang="en-GB"/>
        </a:p>
      </dgm:t>
    </dgm:pt>
    <dgm:pt modelId="{C9892E5A-E9E1-4C2B-A7E5-A607CE3464A1}" type="sibTrans" cxnId="{EAEBB10D-4759-416C-9792-17BA285B25AE}">
      <dgm:prSet/>
      <dgm:spPr/>
      <dgm:t>
        <a:bodyPr/>
        <a:lstStyle/>
        <a:p>
          <a:endParaRPr lang="en-GB"/>
        </a:p>
      </dgm:t>
    </dgm:pt>
    <dgm:pt modelId="{92942681-8482-4BD4-85D6-2AAE29FBBB47}">
      <dgm:prSet phldrT="[Text]"/>
      <dgm:spPr/>
      <dgm:t>
        <a:bodyPr/>
        <a:lstStyle/>
        <a:p>
          <a:r>
            <a:rPr lang="en-GB" dirty="0" smtClean="0"/>
            <a:t>Promotion</a:t>
          </a:r>
          <a:endParaRPr lang="en-GB" dirty="0"/>
        </a:p>
      </dgm:t>
    </dgm:pt>
    <dgm:pt modelId="{04C30D9A-3D7F-4D92-A048-BB90140BFC4A}" type="parTrans" cxnId="{C6BF4D01-7358-44AB-B31D-126B37619EAA}">
      <dgm:prSet/>
      <dgm:spPr/>
      <dgm:t>
        <a:bodyPr/>
        <a:lstStyle/>
        <a:p>
          <a:endParaRPr lang="en-GB"/>
        </a:p>
      </dgm:t>
    </dgm:pt>
    <dgm:pt modelId="{5E402ED3-7136-4F7D-92C1-66A1EA7714F0}" type="sibTrans" cxnId="{C6BF4D01-7358-44AB-B31D-126B37619EAA}">
      <dgm:prSet/>
      <dgm:spPr/>
      <dgm:t>
        <a:bodyPr/>
        <a:lstStyle/>
        <a:p>
          <a:endParaRPr lang="en-GB"/>
        </a:p>
      </dgm:t>
    </dgm:pt>
    <dgm:pt modelId="{C5EB10E7-2D32-4C02-A399-96D4D3BA6011}">
      <dgm:prSet phldrT="[Text]"/>
      <dgm:spPr/>
      <dgm:t>
        <a:bodyPr/>
        <a:lstStyle/>
        <a:p>
          <a:r>
            <a:rPr lang="en-GB" dirty="0" smtClean="0"/>
            <a:t>People are attracted by promotion opportunities and prospects.</a:t>
          </a:r>
          <a:endParaRPr lang="en-GB" dirty="0"/>
        </a:p>
      </dgm:t>
    </dgm:pt>
    <dgm:pt modelId="{96CADDD4-2A00-4296-84DF-1D651C7346A5}" type="parTrans" cxnId="{55478CFA-EF6E-420B-AE5D-D901BF497F46}">
      <dgm:prSet/>
      <dgm:spPr/>
      <dgm:t>
        <a:bodyPr/>
        <a:lstStyle/>
        <a:p>
          <a:endParaRPr lang="en-GB"/>
        </a:p>
      </dgm:t>
    </dgm:pt>
    <dgm:pt modelId="{6262D704-3FE4-4F8F-95B3-2CEFDF2EE276}" type="sibTrans" cxnId="{55478CFA-EF6E-420B-AE5D-D901BF497F46}">
      <dgm:prSet/>
      <dgm:spPr/>
      <dgm:t>
        <a:bodyPr/>
        <a:lstStyle/>
        <a:p>
          <a:endParaRPr lang="en-GB"/>
        </a:p>
      </dgm:t>
    </dgm:pt>
    <dgm:pt modelId="{BCAB8D29-9F30-488B-8CD9-26614AEA15FF}">
      <dgm:prSet phldrT="[Text]"/>
      <dgm:spPr/>
      <dgm:t>
        <a:bodyPr/>
        <a:lstStyle/>
        <a:p>
          <a:r>
            <a:rPr lang="en-GB" dirty="0" smtClean="0"/>
            <a:t>If people can choose their hours or work from home, more willing to work.</a:t>
          </a:r>
          <a:endParaRPr lang="en-GB" dirty="0"/>
        </a:p>
      </dgm:t>
    </dgm:pt>
    <dgm:pt modelId="{47FC30B7-B93C-46B4-81DA-7FC31818DA3D}" type="parTrans" cxnId="{C59075F5-BCEA-4FF4-A36A-1D5800F034AA}">
      <dgm:prSet/>
      <dgm:spPr/>
      <dgm:t>
        <a:bodyPr/>
        <a:lstStyle/>
        <a:p>
          <a:endParaRPr lang="en-GB"/>
        </a:p>
      </dgm:t>
    </dgm:pt>
    <dgm:pt modelId="{FBA5734C-9086-4E30-9C66-7A44030A8CEC}" type="sibTrans" cxnId="{C59075F5-BCEA-4FF4-A36A-1D5800F034AA}">
      <dgm:prSet/>
      <dgm:spPr/>
      <dgm:t>
        <a:bodyPr/>
        <a:lstStyle/>
        <a:p>
          <a:endParaRPr lang="en-GB"/>
        </a:p>
      </dgm:t>
    </dgm:pt>
    <dgm:pt modelId="{94D7E721-75D7-4A61-9972-D05B074D06EF}">
      <dgm:prSet phldrT="[Text]"/>
      <dgm:spPr/>
      <dgm:t>
        <a:bodyPr/>
        <a:lstStyle/>
        <a:p>
          <a:r>
            <a:rPr lang="en-GB" dirty="0" smtClean="0"/>
            <a:t>Some people may be prepare to work for low wages at first, hoping for higher wages in the future</a:t>
          </a:r>
          <a:endParaRPr lang="en-GB" dirty="0"/>
        </a:p>
      </dgm:t>
    </dgm:pt>
    <dgm:pt modelId="{490132D5-106A-45AC-B84B-84F29C0BD381}" type="parTrans" cxnId="{5983263F-1A2D-4691-BDF3-B2A2CBEEBA22}">
      <dgm:prSet/>
      <dgm:spPr/>
      <dgm:t>
        <a:bodyPr/>
        <a:lstStyle/>
        <a:p>
          <a:endParaRPr lang="en-GB"/>
        </a:p>
      </dgm:t>
    </dgm:pt>
    <dgm:pt modelId="{A1BFD331-569E-4BF5-BCA3-735FD13F2E14}" type="sibTrans" cxnId="{5983263F-1A2D-4691-BDF3-B2A2CBEEBA22}">
      <dgm:prSet/>
      <dgm:spPr/>
      <dgm:t>
        <a:bodyPr/>
        <a:lstStyle/>
        <a:p>
          <a:endParaRPr lang="en-GB"/>
        </a:p>
      </dgm:t>
    </dgm:pt>
    <dgm:pt modelId="{46B5B632-EB74-44B7-AFFC-ABAFE4D45294}" type="pres">
      <dgm:prSet presAssocID="{627A059F-D2E8-4834-8A7E-07D4B3CF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2CD29-C2DE-4886-8F90-D11B96430B56}" type="pres">
      <dgm:prSet presAssocID="{769612B7-3BF3-49C5-8975-AD78C94DFFA9}" presName="linNode" presStyleCnt="0"/>
      <dgm:spPr/>
    </dgm:pt>
    <dgm:pt modelId="{E9100705-7893-4B1B-AE1A-5EFDEDA99DA9}" type="pres">
      <dgm:prSet presAssocID="{769612B7-3BF3-49C5-8975-AD78C94DFF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91602-DB56-41FB-801F-4997D1093169}" type="pres">
      <dgm:prSet presAssocID="{769612B7-3BF3-49C5-8975-AD78C94DFF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0685B-51AE-46F5-8845-FE7FDCA4F12A}" type="pres">
      <dgm:prSet presAssocID="{1D54058B-8960-4EBB-BB4C-3A023371F56D}" presName="sp" presStyleCnt="0"/>
      <dgm:spPr/>
    </dgm:pt>
    <dgm:pt modelId="{9379A465-D053-48BB-9C2A-D6497A573F2D}" type="pres">
      <dgm:prSet presAssocID="{F218FB59-7408-494D-B809-90E8D662EAE3}" presName="linNode" presStyleCnt="0"/>
      <dgm:spPr/>
    </dgm:pt>
    <dgm:pt modelId="{0FCF357C-2933-49DD-83C3-22643DCCF09D}" type="pres">
      <dgm:prSet presAssocID="{F218FB59-7408-494D-B809-90E8D662EAE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046EDA-077D-49A4-A38C-323A91762374}" type="pres">
      <dgm:prSet presAssocID="{F218FB59-7408-494D-B809-90E8D662EA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D64BB-A718-4E93-9000-1D505699B67D}" type="pres">
      <dgm:prSet presAssocID="{5C47F5D5-262E-4ACE-A20B-3FC393C0937B}" presName="sp" presStyleCnt="0"/>
      <dgm:spPr/>
    </dgm:pt>
    <dgm:pt modelId="{003EF5FD-C7C7-424C-AB00-61DB9C035EEA}" type="pres">
      <dgm:prSet presAssocID="{92942681-8482-4BD4-85D6-2AAE29FBBB47}" presName="linNode" presStyleCnt="0"/>
      <dgm:spPr/>
    </dgm:pt>
    <dgm:pt modelId="{F253A11B-D584-435C-AAE7-6B253DD7D7B4}" type="pres">
      <dgm:prSet presAssocID="{92942681-8482-4BD4-85D6-2AAE29FBBB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2CC36-5174-4C02-9857-AEC7075F2718}" type="pres">
      <dgm:prSet presAssocID="{92942681-8482-4BD4-85D6-2AAE29FBBB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9075F5-BCEA-4FF4-A36A-1D5800F034AA}" srcId="{769612B7-3BF3-49C5-8975-AD78C94DFFA9}" destId="{BCAB8D29-9F30-488B-8CD9-26614AEA15FF}" srcOrd="1" destOrd="0" parTransId="{47FC30B7-B93C-46B4-81DA-7FC31818DA3D}" sibTransId="{FBA5734C-9086-4E30-9C66-7A44030A8CEC}"/>
    <dgm:cxn modelId="{6A16971F-17F3-4802-B349-38A3EF8D2C62}" type="presOf" srcId="{37FA7094-6A3B-4412-84D3-5D044E16EDF7}" destId="{F0591602-DB56-41FB-801F-4997D1093169}" srcOrd="0" destOrd="0" presId="urn:microsoft.com/office/officeart/2005/8/layout/vList5"/>
    <dgm:cxn modelId="{55478CFA-EF6E-420B-AE5D-D901BF497F46}" srcId="{92942681-8482-4BD4-85D6-2AAE29FBBB47}" destId="{C5EB10E7-2D32-4C02-A399-96D4D3BA6011}" srcOrd="0" destOrd="0" parTransId="{96CADDD4-2A00-4296-84DF-1D651C7346A5}" sibTransId="{6262D704-3FE4-4F8F-95B3-2CEFDF2EE276}"/>
    <dgm:cxn modelId="{939D236A-8E93-4749-B777-9C06B91DBC27}" srcId="{769612B7-3BF3-49C5-8975-AD78C94DFFA9}" destId="{37FA7094-6A3B-4412-84D3-5D044E16EDF7}" srcOrd="0" destOrd="0" parTransId="{22C02D04-354A-411E-B3B9-038C03D61E76}" sibTransId="{738E2AF6-AA58-4294-A42B-7A41408CBB2D}"/>
    <dgm:cxn modelId="{17A74D40-1D78-4040-AA8B-076C93DB3CB9}" srcId="{627A059F-D2E8-4834-8A7E-07D4B3CFA28D}" destId="{769612B7-3BF3-49C5-8975-AD78C94DFFA9}" srcOrd="0" destOrd="0" parTransId="{191051F1-47C0-4658-AB8B-9FDC70150280}" sibTransId="{1D54058B-8960-4EBB-BB4C-3A023371F56D}"/>
    <dgm:cxn modelId="{7155DD19-8391-49E7-BB7C-137A57D5C35D}" type="presOf" srcId="{94D7E721-75D7-4A61-9972-D05B074D06EF}" destId="{AEB2CC36-5174-4C02-9857-AEC7075F2718}" srcOrd="0" destOrd="1" presId="urn:microsoft.com/office/officeart/2005/8/layout/vList5"/>
    <dgm:cxn modelId="{63EBD3C5-0DD1-4232-A90E-DA8537A3DE79}" type="presOf" srcId="{F218FB59-7408-494D-B809-90E8D662EAE3}" destId="{0FCF357C-2933-49DD-83C3-22643DCCF09D}" srcOrd="0" destOrd="0" presId="urn:microsoft.com/office/officeart/2005/8/layout/vList5"/>
    <dgm:cxn modelId="{1C2EF2BE-A1A0-4850-94B5-1529F4CB6F76}" type="presOf" srcId="{627A059F-D2E8-4834-8A7E-07D4B3CFA28D}" destId="{46B5B632-EB74-44B7-AFFC-ABAFE4D45294}" srcOrd="0" destOrd="0" presId="urn:microsoft.com/office/officeart/2005/8/layout/vList5"/>
    <dgm:cxn modelId="{E51703D4-D8EC-4402-B6F6-B6992E1A37F5}" type="presOf" srcId="{C5EB10E7-2D32-4C02-A399-96D4D3BA6011}" destId="{AEB2CC36-5174-4C02-9857-AEC7075F2718}" srcOrd="0" destOrd="0" presId="urn:microsoft.com/office/officeart/2005/8/layout/vList5"/>
    <dgm:cxn modelId="{5983263F-1A2D-4691-BDF3-B2A2CBEEBA22}" srcId="{92942681-8482-4BD4-85D6-2AAE29FBBB47}" destId="{94D7E721-75D7-4A61-9972-D05B074D06EF}" srcOrd="1" destOrd="0" parTransId="{490132D5-106A-45AC-B84B-84F29C0BD381}" sibTransId="{A1BFD331-569E-4BF5-BCA3-735FD13F2E14}"/>
    <dgm:cxn modelId="{C6BF4D01-7358-44AB-B31D-126B37619EAA}" srcId="{627A059F-D2E8-4834-8A7E-07D4B3CFA28D}" destId="{92942681-8482-4BD4-85D6-2AAE29FBBB47}" srcOrd="2" destOrd="0" parTransId="{04C30D9A-3D7F-4D92-A048-BB90140BFC4A}" sibTransId="{5E402ED3-7136-4F7D-92C1-66A1EA7714F0}"/>
    <dgm:cxn modelId="{EAEBB10D-4759-416C-9792-17BA285B25AE}" srcId="{F218FB59-7408-494D-B809-90E8D662EAE3}" destId="{C0DAA5EE-3AD8-4ED1-A7AA-4BB2D7970B0B}" srcOrd="0" destOrd="0" parTransId="{ECBE1509-C542-460A-9E61-40B2DDE4CE03}" sibTransId="{C9892E5A-E9E1-4C2B-A7E5-A607CE3464A1}"/>
    <dgm:cxn modelId="{EC82C745-E53D-4418-A9B4-1B13BCDCE9F0}" type="presOf" srcId="{BCAB8D29-9F30-488B-8CD9-26614AEA15FF}" destId="{F0591602-DB56-41FB-801F-4997D1093169}" srcOrd="0" destOrd="1" presId="urn:microsoft.com/office/officeart/2005/8/layout/vList5"/>
    <dgm:cxn modelId="{372C9C57-E7D0-439C-86C2-9A512347E387}" srcId="{627A059F-D2E8-4834-8A7E-07D4B3CFA28D}" destId="{F218FB59-7408-494D-B809-90E8D662EAE3}" srcOrd="1" destOrd="0" parTransId="{EDB5C620-8DC1-41D7-8566-2B9A7F306AF7}" sibTransId="{5C47F5D5-262E-4ACE-A20B-3FC393C0937B}"/>
    <dgm:cxn modelId="{EDD3E3D4-6D02-4517-8D20-A370B740B9A5}" type="presOf" srcId="{769612B7-3BF3-49C5-8975-AD78C94DFFA9}" destId="{E9100705-7893-4B1B-AE1A-5EFDEDA99DA9}" srcOrd="0" destOrd="0" presId="urn:microsoft.com/office/officeart/2005/8/layout/vList5"/>
    <dgm:cxn modelId="{F53012FD-EAE0-4BE3-840C-A293612913BD}" type="presOf" srcId="{C0DAA5EE-3AD8-4ED1-A7AA-4BB2D7970B0B}" destId="{65046EDA-077D-49A4-A38C-323A91762374}" srcOrd="0" destOrd="0" presId="urn:microsoft.com/office/officeart/2005/8/layout/vList5"/>
    <dgm:cxn modelId="{F320486E-6A2E-49F6-B7A2-9049A329A170}" type="presOf" srcId="{92942681-8482-4BD4-85D6-2AAE29FBBB47}" destId="{F253A11B-D584-435C-AAE7-6B253DD7D7B4}" srcOrd="0" destOrd="0" presId="urn:microsoft.com/office/officeart/2005/8/layout/vList5"/>
    <dgm:cxn modelId="{A14AD400-BB80-4068-8CD3-6ED54DA63F66}" type="presParOf" srcId="{46B5B632-EB74-44B7-AFFC-ABAFE4D45294}" destId="{A0E2CD29-C2DE-4886-8F90-D11B96430B56}" srcOrd="0" destOrd="0" presId="urn:microsoft.com/office/officeart/2005/8/layout/vList5"/>
    <dgm:cxn modelId="{9E701143-06CB-4CAE-8492-F820E296C438}" type="presParOf" srcId="{A0E2CD29-C2DE-4886-8F90-D11B96430B56}" destId="{E9100705-7893-4B1B-AE1A-5EFDEDA99DA9}" srcOrd="0" destOrd="0" presId="urn:microsoft.com/office/officeart/2005/8/layout/vList5"/>
    <dgm:cxn modelId="{3773F0F0-7AD5-48B8-BEDA-A944CF168CCF}" type="presParOf" srcId="{A0E2CD29-C2DE-4886-8F90-D11B96430B56}" destId="{F0591602-DB56-41FB-801F-4997D1093169}" srcOrd="1" destOrd="0" presId="urn:microsoft.com/office/officeart/2005/8/layout/vList5"/>
    <dgm:cxn modelId="{3147F91C-032D-40B0-95AC-20DB914F3F41}" type="presParOf" srcId="{46B5B632-EB74-44B7-AFFC-ABAFE4D45294}" destId="{8530685B-51AE-46F5-8845-FE7FDCA4F12A}" srcOrd="1" destOrd="0" presId="urn:microsoft.com/office/officeart/2005/8/layout/vList5"/>
    <dgm:cxn modelId="{C754B24A-3F9D-454D-8178-6690AE516F61}" type="presParOf" srcId="{46B5B632-EB74-44B7-AFFC-ABAFE4D45294}" destId="{9379A465-D053-48BB-9C2A-D6497A573F2D}" srcOrd="2" destOrd="0" presId="urn:microsoft.com/office/officeart/2005/8/layout/vList5"/>
    <dgm:cxn modelId="{4543576C-9548-4725-93E6-CAC260264C40}" type="presParOf" srcId="{9379A465-D053-48BB-9C2A-D6497A573F2D}" destId="{0FCF357C-2933-49DD-83C3-22643DCCF09D}" srcOrd="0" destOrd="0" presId="urn:microsoft.com/office/officeart/2005/8/layout/vList5"/>
    <dgm:cxn modelId="{46935ED1-C8BB-440E-8CFF-942E031BEC0A}" type="presParOf" srcId="{9379A465-D053-48BB-9C2A-D6497A573F2D}" destId="{65046EDA-077D-49A4-A38C-323A91762374}" srcOrd="1" destOrd="0" presId="urn:microsoft.com/office/officeart/2005/8/layout/vList5"/>
    <dgm:cxn modelId="{82847E9F-B176-43EE-B66F-C7912F108803}" type="presParOf" srcId="{46B5B632-EB74-44B7-AFFC-ABAFE4D45294}" destId="{35FD64BB-A718-4E93-9000-1D505699B67D}" srcOrd="3" destOrd="0" presId="urn:microsoft.com/office/officeart/2005/8/layout/vList5"/>
    <dgm:cxn modelId="{C5B1EAB2-4B47-4F5A-A567-93C439391EC9}" type="presParOf" srcId="{46B5B632-EB74-44B7-AFFC-ABAFE4D45294}" destId="{003EF5FD-C7C7-424C-AB00-61DB9C035EEA}" srcOrd="4" destOrd="0" presId="urn:microsoft.com/office/officeart/2005/8/layout/vList5"/>
    <dgm:cxn modelId="{1F712F59-9979-4130-8A87-253FDA99E31E}" type="presParOf" srcId="{003EF5FD-C7C7-424C-AB00-61DB9C035EEA}" destId="{F253A11B-D584-435C-AAE7-6B253DD7D7B4}" srcOrd="0" destOrd="0" presId="urn:microsoft.com/office/officeart/2005/8/layout/vList5"/>
    <dgm:cxn modelId="{DCC74DB2-0443-4241-8ACF-CC83C97A2B50}" type="presParOf" srcId="{003EF5FD-C7C7-424C-AB00-61DB9C035EEA}" destId="{AEB2CC36-5174-4C02-9857-AEC7075F27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7A059F-D2E8-4834-8A7E-07D4B3CFA28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9612B7-3BF3-49C5-8975-AD78C94DFFA9}">
      <dgm:prSet phldrT="[Text]"/>
      <dgm:spPr/>
      <dgm:t>
        <a:bodyPr/>
        <a:lstStyle/>
        <a:p>
          <a:r>
            <a:rPr lang="en-GB" dirty="0" smtClean="0"/>
            <a:t>Job Security</a:t>
          </a:r>
          <a:endParaRPr lang="en-GB" dirty="0"/>
        </a:p>
      </dgm:t>
    </dgm:pt>
    <dgm:pt modelId="{191051F1-47C0-4658-AB8B-9FDC70150280}" type="parTrans" cxnId="{17A74D40-1D78-4040-AA8B-076C93DB3CB9}">
      <dgm:prSet/>
      <dgm:spPr/>
      <dgm:t>
        <a:bodyPr/>
        <a:lstStyle/>
        <a:p>
          <a:endParaRPr lang="en-GB"/>
        </a:p>
      </dgm:t>
    </dgm:pt>
    <dgm:pt modelId="{1D54058B-8960-4EBB-BB4C-3A023371F56D}" type="sibTrans" cxnId="{17A74D40-1D78-4040-AA8B-076C93DB3CB9}">
      <dgm:prSet/>
      <dgm:spPr/>
      <dgm:t>
        <a:bodyPr/>
        <a:lstStyle/>
        <a:p>
          <a:endParaRPr lang="en-GB"/>
        </a:p>
      </dgm:t>
    </dgm:pt>
    <dgm:pt modelId="{37FA7094-6A3B-4412-84D3-5D044E16EDF7}">
      <dgm:prSet phldrT="[Text]"/>
      <dgm:spPr/>
      <dgm:t>
        <a:bodyPr/>
        <a:lstStyle/>
        <a:p>
          <a:endParaRPr lang="en-GB" dirty="0"/>
        </a:p>
      </dgm:t>
    </dgm:pt>
    <dgm:pt modelId="{22C02D04-354A-411E-B3B9-038C03D61E76}" type="parTrans" cxnId="{939D236A-8E93-4749-B777-9C06B91DBC27}">
      <dgm:prSet/>
      <dgm:spPr/>
      <dgm:t>
        <a:bodyPr/>
        <a:lstStyle/>
        <a:p>
          <a:endParaRPr lang="en-GB"/>
        </a:p>
      </dgm:t>
    </dgm:pt>
    <dgm:pt modelId="{738E2AF6-AA58-4294-A42B-7A41408CBB2D}" type="sibTrans" cxnId="{939D236A-8E93-4749-B777-9C06B91DBC27}">
      <dgm:prSet/>
      <dgm:spPr/>
      <dgm:t>
        <a:bodyPr/>
        <a:lstStyle/>
        <a:p>
          <a:endParaRPr lang="en-GB"/>
        </a:p>
      </dgm:t>
    </dgm:pt>
    <dgm:pt modelId="{F218FB59-7408-494D-B809-90E8D662EAE3}">
      <dgm:prSet phldrT="[Text]"/>
      <dgm:spPr/>
      <dgm:t>
        <a:bodyPr/>
        <a:lstStyle/>
        <a:p>
          <a:r>
            <a:rPr lang="en-GB" dirty="0" smtClean="0"/>
            <a:t>Working Conditions</a:t>
          </a:r>
          <a:endParaRPr lang="en-GB" dirty="0"/>
        </a:p>
      </dgm:t>
    </dgm:pt>
    <dgm:pt modelId="{EDB5C620-8DC1-41D7-8566-2B9A7F306AF7}" type="parTrans" cxnId="{372C9C57-E7D0-439C-86C2-9A512347E387}">
      <dgm:prSet/>
      <dgm:spPr/>
      <dgm:t>
        <a:bodyPr/>
        <a:lstStyle/>
        <a:p>
          <a:endParaRPr lang="en-GB"/>
        </a:p>
      </dgm:t>
    </dgm:pt>
    <dgm:pt modelId="{5C47F5D5-262E-4ACE-A20B-3FC393C0937B}" type="sibTrans" cxnId="{372C9C57-E7D0-439C-86C2-9A512347E387}">
      <dgm:prSet/>
      <dgm:spPr/>
      <dgm:t>
        <a:bodyPr/>
        <a:lstStyle/>
        <a:p>
          <a:endParaRPr lang="en-GB"/>
        </a:p>
      </dgm:t>
    </dgm:pt>
    <dgm:pt modelId="{C0DAA5EE-3AD8-4ED1-A7AA-4BB2D7970B0B}">
      <dgm:prSet phldrT="[Text]"/>
      <dgm:spPr/>
      <dgm:t>
        <a:bodyPr/>
        <a:lstStyle/>
        <a:p>
          <a:r>
            <a:rPr lang="en-GB" dirty="0" smtClean="0"/>
            <a:t>Ceteris paribus, poor working conditions deters people from  working in those jobs.</a:t>
          </a:r>
          <a:endParaRPr lang="en-GB" dirty="0"/>
        </a:p>
      </dgm:t>
    </dgm:pt>
    <dgm:pt modelId="{ECBE1509-C542-460A-9E61-40B2DDE4CE03}" type="parTrans" cxnId="{EAEBB10D-4759-416C-9792-17BA285B25AE}">
      <dgm:prSet/>
      <dgm:spPr/>
      <dgm:t>
        <a:bodyPr/>
        <a:lstStyle/>
        <a:p>
          <a:endParaRPr lang="en-GB"/>
        </a:p>
      </dgm:t>
    </dgm:pt>
    <dgm:pt modelId="{C9892E5A-E9E1-4C2B-A7E5-A607CE3464A1}" type="sibTrans" cxnId="{EAEBB10D-4759-416C-9792-17BA285B25AE}">
      <dgm:prSet/>
      <dgm:spPr/>
      <dgm:t>
        <a:bodyPr/>
        <a:lstStyle/>
        <a:p>
          <a:endParaRPr lang="en-GB"/>
        </a:p>
      </dgm:t>
    </dgm:pt>
    <dgm:pt modelId="{92942681-8482-4BD4-85D6-2AAE29FBBB47}">
      <dgm:prSet phldrT="[Text]"/>
      <dgm:spPr/>
      <dgm:t>
        <a:bodyPr/>
        <a:lstStyle/>
        <a:p>
          <a:r>
            <a:rPr lang="en-GB" dirty="0" smtClean="0"/>
            <a:t>Holiday/Leisure Time</a:t>
          </a:r>
          <a:endParaRPr lang="en-GB" dirty="0"/>
        </a:p>
      </dgm:t>
    </dgm:pt>
    <dgm:pt modelId="{04C30D9A-3D7F-4D92-A048-BB90140BFC4A}" type="parTrans" cxnId="{C6BF4D01-7358-44AB-B31D-126B37619EAA}">
      <dgm:prSet/>
      <dgm:spPr/>
      <dgm:t>
        <a:bodyPr/>
        <a:lstStyle/>
        <a:p>
          <a:endParaRPr lang="en-GB"/>
        </a:p>
      </dgm:t>
    </dgm:pt>
    <dgm:pt modelId="{5E402ED3-7136-4F7D-92C1-66A1EA7714F0}" type="sibTrans" cxnId="{C6BF4D01-7358-44AB-B31D-126B37619EAA}">
      <dgm:prSet/>
      <dgm:spPr/>
      <dgm:t>
        <a:bodyPr/>
        <a:lstStyle/>
        <a:p>
          <a:endParaRPr lang="en-GB"/>
        </a:p>
      </dgm:t>
    </dgm:pt>
    <dgm:pt modelId="{C5EB10E7-2D32-4C02-A399-96D4D3BA6011}">
      <dgm:prSet phldrT="[Text]"/>
      <dgm:spPr/>
      <dgm:t>
        <a:bodyPr/>
        <a:lstStyle/>
        <a:p>
          <a:r>
            <a:rPr lang="en-GB" dirty="0" smtClean="0"/>
            <a:t>Some people may be attracted to some jobs due to long holidays.</a:t>
          </a:r>
          <a:endParaRPr lang="en-GB" dirty="0"/>
        </a:p>
      </dgm:t>
    </dgm:pt>
    <dgm:pt modelId="{96CADDD4-2A00-4296-84DF-1D651C7346A5}" type="parTrans" cxnId="{55478CFA-EF6E-420B-AE5D-D901BF497F46}">
      <dgm:prSet/>
      <dgm:spPr/>
      <dgm:t>
        <a:bodyPr/>
        <a:lstStyle/>
        <a:p>
          <a:endParaRPr lang="en-GB"/>
        </a:p>
      </dgm:t>
    </dgm:pt>
    <dgm:pt modelId="{6262D704-3FE4-4F8F-95B3-2CEFDF2EE276}" type="sibTrans" cxnId="{55478CFA-EF6E-420B-AE5D-D901BF497F46}">
      <dgm:prSet/>
      <dgm:spPr/>
      <dgm:t>
        <a:bodyPr/>
        <a:lstStyle/>
        <a:p>
          <a:endParaRPr lang="en-GB"/>
        </a:p>
      </dgm:t>
    </dgm:pt>
    <dgm:pt modelId="{BCAB8D29-9F30-488B-8CD9-26614AEA15FF}">
      <dgm:prSet phldrT="[Text]"/>
      <dgm:spPr/>
      <dgm:t>
        <a:bodyPr/>
        <a:lstStyle/>
        <a:p>
          <a:r>
            <a:rPr lang="en-GB" dirty="0" smtClean="0"/>
            <a:t>People are attracted to jobs with high levels of security. </a:t>
          </a:r>
          <a:endParaRPr lang="en-GB" dirty="0"/>
        </a:p>
      </dgm:t>
    </dgm:pt>
    <dgm:pt modelId="{47FC30B7-B93C-46B4-81DA-7FC31818DA3D}" type="parTrans" cxnId="{C59075F5-BCEA-4FF4-A36A-1D5800F034AA}">
      <dgm:prSet/>
      <dgm:spPr/>
      <dgm:t>
        <a:bodyPr/>
        <a:lstStyle/>
        <a:p>
          <a:endParaRPr lang="en-GB"/>
        </a:p>
      </dgm:t>
    </dgm:pt>
    <dgm:pt modelId="{FBA5734C-9086-4E30-9C66-7A44030A8CEC}" type="sibTrans" cxnId="{C59075F5-BCEA-4FF4-A36A-1D5800F034AA}">
      <dgm:prSet/>
      <dgm:spPr/>
      <dgm:t>
        <a:bodyPr/>
        <a:lstStyle/>
        <a:p>
          <a:endParaRPr lang="en-GB"/>
        </a:p>
      </dgm:t>
    </dgm:pt>
    <dgm:pt modelId="{23D3ACAD-4C95-460E-BC58-E3B2B08C5F0B}">
      <dgm:prSet phldrT="[Text]"/>
      <dgm:spPr/>
      <dgm:t>
        <a:bodyPr/>
        <a:lstStyle/>
        <a:p>
          <a:r>
            <a:rPr lang="en-GB" dirty="0" smtClean="0"/>
            <a:t>e.g. teaching</a:t>
          </a:r>
          <a:endParaRPr lang="en-GB" dirty="0"/>
        </a:p>
      </dgm:t>
    </dgm:pt>
    <dgm:pt modelId="{F82B3697-CCAD-4BE7-A87B-63F6CC34EF56}" type="parTrans" cxnId="{6A99CC1C-F1C6-4FA6-8C1B-377C93A47A1C}">
      <dgm:prSet/>
      <dgm:spPr/>
    </dgm:pt>
    <dgm:pt modelId="{697A9DCF-2D75-4E1E-886C-E4E92EF7CB0C}" type="sibTrans" cxnId="{6A99CC1C-F1C6-4FA6-8C1B-377C93A47A1C}">
      <dgm:prSet/>
      <dgm:spPr/>
    </dgm:pt>
    <dgm:pt modelId="{D9B5F4FD-B187-4CE9-B9D7-3A428970A8D1}">
      <dgm:prSet phldrT="[Text]"/>
      <dgm:spPr/>
      <dgm:t>
        <a:bodyPr/>
        <a:lstStyle/>
        <a:p>
          <a:r>
            <a:rPr lang="en-GB" dirty="0" smtClean="0"/>
            <a:t>Eastern European Immigrants and UK</a:t>
          </a:r>
          <a:endParaRPr lang="en-GB" dirty="0"/>
        </a:p>
      </dgm:t>
    </dgm:pt>
    <dgm:pt modelId="{4F870CD1-8728-42A9-86F4-835CE7B22A22}" type="parTrans" cxnId="{A881AFB1-E7BD-4793-A5C7-63E90DB01540}">
      <dgm:prSet/>
      <dgm:spPr/>
    </dgm:pt>
    <dgm:pt modelId="{2B3063DF-6CD6-45D4-BDB0-A4906D33B3F6}" type="sibTrans" cxnId="{A881AFB1-E7BD-4793-A5C7-63E90DB01540}">
      <dgm:prSet/>
      <dgm:spPr/>
    </dgm:pt>
    <dgm:pt modelId="{46B5B632-EB74-44B7-AFFC-ABAFE4D45294}" type="pres">
      <dgm:prSet presAssocID="{627A059F-D2E8-4834-8A7E-07D4B3CF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2CD29-C2DE-4886-8F90-D11B96430B56}" type="pres">
      <dgm:prSet presAssocID="{769612B7-3BF3-49C5-8975-AD78C94DFFA9}" presName="linNode" presStyleCnt="0"/>
      <dgm:spPr/>
    </dgm:pt>
    <dgm:pt modelId="{E9100705-7893-4B1B-AE1A-5EFDEDA99DA9}" type="pres">
      <dgm:prSet presAssocID="{769612B7-3BF3-49C5-8975-AD78C94DFFA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91602-DB56-41FB-801F-4997D1093169}" type="pres">
      <dgm:prSet presAssocID="{769612B7-3BF3-49C5-8975-AD78C94DFFA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0685B-51AE-46F5-8845-FE7FDCA4F12A}" type="pres">
      <dgm:prSet presAssocID="{1D54058B-8960-4EBB-BB4C-3A023371F56D}" presName="sp" presStyleCnt="0"/>
      <dgm:spPr/>
    </dgm:pt>
    <dgm:pt modelId="{9379A465-D053-48BB-9C2A-D6497A573F2D}" type="pres">
      <dgm:prSet presAssocID="{F218FB59-7408-494D-B809-90E8D662EAE3}" presName="linNode" presStyleCnt="0"/>
      <dgm:spPr/>
    </dgm:pt>
    <dgm:pt modelId="{0FCF357C-2933-49DD-83C3-22643DCCF09D}" type="pres">
      <dgm:prSet presAssocID="{F218FB59-7408-494D-B809-90E8D662EAE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046EDA-077D-49A4-A38C-323A91762374}" type="pres">
      <dgm:prSet presAssocID="{F218FB59-7408-494D-B809-90E8D662EA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FD64BB-A718-4E93-9000-1D505699B67D}" type="pres">
      <dgm:prSet presAssocID="{5C47F5D5-262E-4ACE-A20B-3FC393C0937B}" presName="sp" presStyleCnt="0"/>
      <dgm:spPr/>
    </dgm:pt>
    <dgm:pt modelId="{003EF5FD-C7C7-424C-AB00-61DB9C035EEA}" type="pres">
      <dgm:prSet presAssocID="{92942681-8482-4BD4-85D6-2AAE29FBBB47}" presName="linNode" presStyleCnt="0"/>
      <dgm:spPr/>
    </dgm:pt>
    <dgm:pt modelId="{F253A11B-D584-435C-AAE7-6B253DD7D7B4}" type="pres">
      <dgm:prSet presAssocID="{92942681-8482-4BD4-85D6-2AAE29FBBB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2CC36-5174-4C02-9857-AEC7075F2718}" type="pres">
      <dgm:prSet presAssocID="{92942681-8482-4BD4-85D6-2AAE29FBBB4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9075F5-BCEA-4FF4-A36A-1D5800F034AA}" srcId="{769612B7-3BF3-49C5-8975-AD78C94DFFA9}" destId="{BCAB8D29-9F30-488B-8CD9-26614AEA15FF}" srcOrd="1" destOrd="0" parTransId="{47FC30B7-B93C-46B4-81DA-7FC31818DA3D}" sibTransId="{FBA5734C-9086-4E30-9C66-7A44030A8CEC}"/>
    <dgm:cxn modelId="{3509F161-DDCF-4FD1-9756-5EB64C8506B0}" type="presOf" srcId="{769612B7-3BF3-49C5-8975-AD78C94DFFA9}" destId="{E9100705-7893-4B1B-AE1A-5EFDEDA99DA9}" srcOrd="0" destOrd="0" presId="urn:microsoft.com/office/officeart/2005/8/layout/vList5"/>
    <dgm:cxn modelId="{44406719-25A4-487E-9F0D-718C04C2206D}" type="presOf" srcId="{37FA7094-6A3B-4412-84D3-5D044E16EDF7}" destId="{F0591602-DB56-41FB-801F-4997D1093169}" srcOrd="0" destOrd="0" presId="urn:microsoft.com/office/officeart/2005/8/layout/vList5"/>
    <dgm:cxn modelId="{939D236A-8E93-4749-B777-9C06B91DBC27}" srcId="{769612B7-3BF3-49C5-8975-AD78C94DFFA9}" destId="{37FA7094-6A3B-4412-84D3-5D044E16EDF7}" srcOrd="0" destOrd="0" parTransId="{22C02D04-354A-411E-B3B9-038C03D61E76}" sibTransId="{738E2AF6-AA58-4294-A42B-7A41408CBB2D}"/>
    <dgm:cxn modelId="{55478CFA-EF6E-420B-AE5D-D901BF497F46}" srcId="{92942681-8482-4BD4-85D6-2AAE29FBBB47}" destId="{C5EB10E7-2D32-4C02-A399-96D4D3BA6011}" srcOrd="0" destOrd="0" parTransId="{96CADDD4-2A00-4296-84DF-1D651C7346A5}" sibTransId="{6262D704-3FE4-4F8F-95B3-2CEFDF2EE276}"/>
    <dgm:cxn modelId="{17A74D40-1D78-4040-AA8B-076C93DB3CB9}" srcId="{627A059F-D2E8-4834-8A7E-07D4B3CFA28D}" destId="{769612B7-3BF3-49C5-8975-AD78C94DFFA9}" srcOrd="0" destOrd="0" parTransId="{191051F1-47C0-4658-AB8B-9FDC70150280}" sibTransId="{1D54058B-8960-4EBB-BB4C-3A023371F56D}"/>
    <dgm:cxn modelId="{BFE012CB-9BD0-4800-9381-FCE860E5A6A0}" type="presOf" srcId="{F218FB59-7408-494D-B809-90E8D662EAE3}" destId="{0FCF357C-2933-49DD-83C3-22643DCCF09D}" srcOrd="0" destOrd="0" presId="urn:microsoft.com/office/officeart/2005/8/layout/vList5"/>
    <dgm:cxn modelId="{C6BF4D01-7358-44AB-B31D-126B37619EAA}" srcId="{627A059F-D2E8-4834-8A7E-07D4B3CFA28D}" destId="{92942681-8482-4BD4-85D6-2AAE29FBBB47}" srcOrd="2" destOrd="0" parTransId="{04C30D9A-3D7F-4D92-A048-BB90140BFC4A}" sibTransId="{5E402ED3-7136-4F7D-92C1-66A1EA7714F0}"/>
    <dgm:cxn modelId="{EAEBB10D-4759-416C-9792-17BA285B25AE}" srcId="{F218FB59-7408-494D-B809-90E8D662EAE3}" destId="{C0DAA5EE-3AD8-4ED1-A7AA-4BB2D7970B0B}" srcOrd="0" destOrd="0" parTransId="{ECBE1509-C542-460A-9E61-40B2DDE4CE03}" sibTransId="{C9892E5A-E9E1-4C2B-A7E5-A607CE3464A1}"/>
    <dgm:cxn modelId="{971E9CD8-B665-4672-91BF-C21811D99229}" type="presOf" srcId="{23D3ACAD-4C95-460E-BC58-E3B2B08C5F0B}" destId="{F0591602-DB56-41FB-801F-4997D1093169}" srcOrd="0" destOrd="2" presId="urn:microsoft.com/office/officeart/2005/8/layout/vList5"/>
    <dgm:cxn modelId="{326CF5DC-2BD9-4E77-9909-7E22979AF89F}" type="presOf" srcId="{C0DAA5EE-3AD8-4ED1-A7AA-4BB2D7970B0B}" destId="{65046EDA-077D-49A4-A38C-323A91762374}" srcOrd="0" destOrd="0" presId="urn:microsoft.com/office/officeart/2005/8/layout/vList5"/>
    <dgm:cxn modelId="{F7A83C45-7C73-4837-B65C-FEB98C47EF11}" type="presOf" srcId="{627A059F-D2E8-4834-8A7E-07D4B3CFA28D}" destId="{46B5B632-EB74-44B7-AFFC-ABAFE4D45294}" srcOrd="0" destOrd="0" presId="urn:microsoft.com/office/officeart/2005/8/layout/vList5"/>
    <dgm:cxn modelId="{3503FCCF-2CFE-471C-AE8C-91EF21F46F87}" type="presOf" srcId="{C5EB10E7-2D32-4C02-A399-96D4D3BA6011}" destId="{AEB2CC36-5174-4C02-9857-AEC7075F2718}" srcOrd="0" destOrd="0" presId="urn:microsoft.com/office/officeart/2005/8/layout/vList5"/>
    <dgm:cxn modelId="{28BFB1BF-2249-43DA-B960-1F5B1575577B}" type="presOf" srcId="{BCAB8D29-9F30-488B-8CD9-26614AEA15FF}" destId="{F0591602-DB56-41FB-801F-4997D1093169}" srcOrd="0" destOrd="1" presId="urn:microsoft.com/office/officeart/2005/8/layout/vList5"/>
    <dgm:cxn modelId="{372C9C57-E7D0-439C-86C2-9A512347E387}" srcId="{627A059F-D2E8-4834-8A7E-07D4B3CFA28D}" destId="{F218FB59-7408-494D-B809-90E8D662EAE3}" srcOrd="1" destOrd="0" parTransId="{EDB5C620-8DC1-41D7-8566-2B9A7F306AF7}" sibTransId="{5C47F5D5-262E-4ACE-A20B-3FC393C0937B}"/>
    <dgm:cxn modelId="{6A99CC1C-F1C6-4FA6-8C1B-377C93A47A1C}" srcId="{769612B7-3BF3-49C5-8975-AD78C94DFFA9}" destId="{23D3ACAD-4C95-460E-BC58-E3B2B08C5F0B}" srcOrd="2" destOrd="0" parTransId="{F82B3697-CCAD-4BE7-A87B-63F6CC34EF56}" sibTransId="{697A9DCF-2D75-4E1E-886C-E4E92EF7CB0C}"/>
    <dgm:cxn modelId="{A881AFB1-E7BD-4793-A5C7-63E90DB01540}" srcId="{F218FB59-7408-494D-B809-90E8D662EAE3}" destId="{D9B5F4FD-B187-4CE9-B9D7-3A428970A8D1}" srcOrd="1" destOrd="0" parTransId="{4F870CD1-8728-42A9-86F4-835CE7B22A22}" sibTransId="{2B3063DF-6CD6-45D4-BDB0-A4906D33B3F6}"/>
    <dgm:cxn modelId="{6936D12A-2133-4C1B-A582-238DAE1AEF3F}" type="presOf" srcId="{92942681-8482-4BD4-85D6-2AAE29FBBB47}" destId="{F253A11B-D584-435C-AAE7-6B253DD7D7B4}" srcOrd="0" destOrd="0" presId="urn:microsoft.com/office/officeart/2005/8/layout/vList5"/>
    <dgm:cxn modelId="{050BE6ED-6106-48A5-80E1-8CB6BDA0764B}" type="presOf" srcId="{D9B5F4FD-B187-4CE9-B9D7-3A428970A8D1}" destId="{65046EDA-077D-49A4-A38C-323A91762374}" srcOrd="0" destOrd="1" presId="urn:microsoft.com/office/officeart/2005/8/layout/vList5"/>
    <dgm:cxn modelId="{46E237CA-335F-4E42-A1EA-B777B688759C}" type="presParOf" srcId="{46B5B632-EB74-44B7-AFFC-ABAFE4D45294}" destId="{A0E2CD29-C2DE-4886-8F90-D11B96430B56}" srcOrd="0" destOrd="0" presId="urn:microsoft.com/office/officeart/2005/8/layout/vList5"/>
    <dgm:cxn modelId="{E7D75697-AE05-47B7-B071-5C2888B87316}" type="presParOf" srcId="{A0E2CD29-C2DE-4886-8F90-D11B96430B56}" destId="{E9100705-7893-4B1B-AE1A-5EFDEDA99DA9}" srcOrd="0" destOrd="0" presId="urn:microsoft.com/office/officeart/2005/8/layout/vList5"/>
    <dgm:cxn modelId="{E9F5DA56-F31A-4A7B-86BA-803E9685528C}" type="presParOf" srcId="{A0E2CD29-C2DE-4886-8F90-D11B96430B56}" destId="{F0591602-DB56-41FB-801F-4997D1093169}" srcOrd="1" destOrd="0" presId="urn:microsoft.com/office/officeart/2005/8/layout/vList5"/>
    <dgm:cxn modelId="{E4141B0D-CEC7-4F93-9877-191B68429F3C}" type="presParOf" srcId="{46B5B632-EB74-44B7-AFFC-ABAFE4D45294}" destId="{8530685B-51AE-46F5-8845-FE7FDCA4F12A}" srcOrd="1" destOrd="0" presId="urn:microsoft.com/office/officeart/2005/8/layout/vList5"/>
    <dgm:cxn modelId="{DB2D0125-7A54-4BDF-B352-A4780DFCA1A9}" type="presParOf" srcId="{46B5B632-EB74-44B7-AFFC-ABAFE4D45294}" destId="{9379A465-D053-48BB-9C2A-D6497A573F2D}" srcOrd="2" destOrd="0" presId="urn:microsoft.com/office/officeart/2005/8/layout/vList5"/>
    <dgm:cxn modelId="{D3ED74A2-E29F-4EC1-A791-ACD15C1D0736}" type="presParOf" srcId="{9379A465-D053-48BB-9C2A-D6497A573F2D}" destId="{0FCF357C-2933-49DD-83C3-22643DCCF09D}" srcOrd="0" destOrd="0" presId="urn:microsoft.com/office/officeart/2005/8/layout/vList5"/>
    <dgm:cxn modelId="{629FCD66-A03C-4B7C-98F3-F692E7F17733}" type="presParOf" srcId="{9379A465-D053-48BB-9C2A-D6497A573F2D}" destId="{65046EDA-077D-49A4-A38C-323A91762374}" srcOrd="1" destOrd="0" presId="urn:microsoft.com/office/officeart/2005/8/layout/vList5"/>
    <dgm:cxn modelId="{9E16E4C7-F747-4E88-BE75-03B36D42F598}" type="presParOf" srcId="{46B5B632-EB74-44B7-AFFC-ABAFE4D45294}" destId="{35FD64BB-A718-4E93-9000-1D505699B67D}" srcOrd="3" destOrd="0" presId="urn:microsoft.com/office/officeart/2005/8/layout/vList5"/>
    <dgm:cxn modelId="{D0BF6A59-122F-46C5-AC68-4D4B897312C2}" type="presParOf" srcId="{46B5B632-EB74-44B7-AFFC-ABAFE4D45294}" destId="{003EF5FD-C7C7-424C-AB00-61DB9C035EEA}" srcOrd="4" destOrd="0" presId="urn:microsoft.com/office/officeart/2005/8/layout/vList5"/>
    <dgm:cxn modelId="{3C37DBF4-747B-4E88-891D-18DEF924AC7C}" type="presParOf" srcId="{003EF5FD-C7C7-424C-AB00-61DB9C035EEA}" destId="{F253A11B-D584-435C-AAE7-6B253DD7D7B4}" srcOrd="0" destOrd="0" presId="urn:microsoft.com/office/officeart/2005/8/layout/vList5"/>
    <dgm:cxn modelId="{5ED040D1-1398-4B17-A490-24E1744CC09D}" type="presParOf" srcId="{003EF5FD-C7C7-424C-AB00-61DB9C035EEA}" destId="{AEB2CC36-5174-4C02-9857-AEC7075F27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7A059F-D2E8-4834-8A7E-07D4B3CFA28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9612B7-3BF3-49C5-8975-AD78C94DFFA9}">
      <dgm:prSet phldrT="[Text]"/>
      <dgm:spPr/>
      <dgm:t>
        <a:bodyPr/>
        <a:lstStyle/>
        <a:p>
          <a:r>
            <a:rPr lang="en-GB" dirty="0" smtClean="0"/>
            <a:t>Perks/Fringe Benefits</a:t>
          </a:r>
          <a:endParaRPr lang="en-GB" dirty="0"/>
        </a:p>
      </dgm:t>
    </dgm:pt>
    <dgm:pt modelId="{191051F1-47C0-4658-AB8B-9FDC70150280}" type="parTrans" cxnId="{17A74D40-1D78-4040-AA8B-076C93DB3CB9}">
      <dgm:prSet/>
      <dgm:spPr/>
      <dgm:t>
        <a:bodyPr/>
        <a:lstStyle/>
        <a:p>
          <a:endParaRPr lang="en-GB"/>
        </a:p>
      </dgm:t>
    </dgm:pt>
    <dgm:pt modelId="{1D54058B-8960-4EBB-BB4C-3A023371F56D}" type="sibTrans" cxnId="{17A74D40-1D78-4040-AA8B-076C93DB3CB9}">
      <dgm:prSet/>
      <dgm:spPr/>
      <dgm:t>
        <a:bodyPr/>
        <a:lstStyle/>
        <a:p>
          <a:endParaRPr lang="en-GB"/>
        </a:p>
      </dgm:t>
    </dgm:pt>
    <dgm:pt modelId="{37FA7094-6A3B-4412-84D3-5D044E16EDF7}">
      <dgm:prSet phldrT="[Text]"/>
      <dgm:spPr/>
      <dgm:t>
        <a:bodyPr/>
        <a:lstStyle/>
        <a:p>
          <a:endParaRPr lang="en-GB" dirty="0"/>
        </a:p>
      </dgm:t>
    </dgm:pt>
    <dgm:pt modelId="{22C02D04-354A-411E-B3B9-038C03D61E76}" type="parTrans" cxnId="{939D236A-8E93-4749-B777-9C06B91DBC27}">
      <dgm:prSet/>
      <dgm:spPr/>
      <dgm:t>
        <a:bodyPr/>
        <a:lstStyle/>
        <a:p>
          <a:endParaRPr lang="en-GB"/>
        </a:p>
      </dgm:t>
    </dgm:pt>
    <dgm:pt modelId="{738E2AF6-AA58-4294-A42B-7A41408CBB2D}" type="sibTrans" cxnId="{939D236A-8E93-4749-B777-9C06B91DBC27}">
      <dgm:prSet/>
      <dgm:spPr/>
      <dgm:t>
        <a:bodyPr/>
        <a:lstStyle/>
        <a:p>
          <a:endParaRPr lang="en-GB"/>
        </a:p>
      </dgm:t>
    </dgm:pt>
    <dgm:pt modelId="{F218FB59-7408-494D-B809-90E8D662EAE3}">
      <dgm:prSet phldrT="[Text]"/>
      <dgm:spPr/>
      <dgm:t>
        <a:bodyPr/>
        <a:lstStyle/>
        <a:p>
          <a:r>
            <a:rPr lang="en-GB" dirty="0" smtClean="0"/>
            <a:t>Job Satisfaction</a:t>
          </a:r>
          <a:endParaRPr lang="en-GB" dirty="0"/>
        </a:p>
      </dgm:t>
    </dgm:pt>
    <dgm:pt modelId="{EDB5C620-8DC1-41D7-8566-2B9A7F306AF7}" type="parTrans" cxnId="{372C9C57-E7D0-439C-86C2-9A512347E387}">
      <dgm:prSet/>
      <dgm:spPr/>
      <dgm:t>
        <a:bodyPr/>
        <a:lstStyle/>
        <a:p>
          <a:endParaRPr lang="en-GB"/>
        </a:p>
      </dgm:t>
    </dgm:pt>
    <dgm:pt modelId="{5C47F5D5-262E-4ACE-A20B-3FC393C0937B}" type="sibTrans" cxnId="{372C9C57-E7D0-439C-86C2-9A512347E387}">
      <dgm:prSet/>
      <dgm:spPr/>
      <dgm:t>
        <a:bodyPr/>
        <a:lstStyle/>
        <a:p>
          <a:endParaRPr lang="en-GB"/>
        </a:p>
      </dgm:t>
    </dgm:pt>
    <dgm:pt modelId="{C0DAA5EE-3AD8-4ED1-A7AA-4BB2D7970B0B}">
      <dgm:prSet phldrT="[Text]"/>
      <dgm:spPr/>
      <dgm:t>
        <a:bodyPr/>
        <a:lstStyle/>
        <a:p>
          <a:r>
            <a:rPr lang="en-GB" dirty="0" smtClean="0"/>
            <a:t>Feeling happy in employment, environment, people, etc.</a:t>
          </a:r>
          <a:endParaRPr lang="en-GB" dirty="0"/>
        </a:p>
      </dgm:t>
    </dgm:pt>
    <dgm:pt modelId="{ECBE1509-C542-460A-9E61-40B2DDE4CE03}" type="parTrans" cxnId="{EAEBB10D-4759-416C-9792-17BA285B25AE}">
      <dgm:prSet/>
      <dgm:spPr/>
      <dgm:t>
        <a:bodyPr/>
        <a:lstStyle/>
        <a:p>
          <a:endParaRPr lang="en-GB"/>
        </a:p>
      </dgm:t>
    </dgm:pt>
    <dgm:pt modelId="{C9892E5A-E9E1-4C2B-A7E5-A607CE3464A1}" type="sibTrans" cxnId="{EAEBB10D-4759-416C-9792-17BA285B25AE}">
      <dgm:prSet/>
      <dgm:spPr/>
      <dgm:t>
        <a:bodyPr/>
        <a:lstStyle/>
        <a:p>
          <a:endParaRPr lang="en-GB"/>
        </a:p>
      </dgm:t>
    </dgm:pt>
    <dgm:pt modelId="{BCAB8D29-9F30-488B-8CD9-26614AEA15FF}">
      <dgm:prSet phldrT="[Text]"/>
      <dgm:spPr/>
      <dgm:t>
        <a:bodyPr/>
        <a:lstStyle/>
        <a:p>
          <a:r>
            <a:rPr lang="en-GB" dirty="0" smtClean="0"/>
            <a:t>Company cars, healthcare, discounts etc.</a:t>
          </a:r>
          <a:endParaRPr lang="en-GB" dirty="0"/>
        </a:p>
      </dgm:t>
    </dgm:pt>
    <dgm:pt modelId="{47FC30B7-B93C-46B4-81DA-7FC31818DA3D}" type="parTrans" cxnId="{C59075F5-BCEA-4FF4-A36A-1D5800F034AA}">
      <dgm:prSet/>
      <dgm:spPr/>
      <dgm:t>
        <a:bodyPr/>
        <a:lstStyle/>
        <a:p>
          <a:endParaRPr lang="en-GB"/>
        </a:p>
      </dgm:t>
    </dgm:pt>
    <dgm:pt modelId="{FBA5734C-9086-4E30-9C66-7A44030A8CEC}" type="sibTrans" cxnId="{C59075F5-BCEA-4FF4-A36A-1D5800F034AA}">
      <dgm:prSet/>
      <dgm:spPr/>
      <dgm:t>
        <a:bodyPr/>
        <a:lstStyle/>
        <a:p>
          <a:endParaRPr lang="en-GB"/>
        </a:p>
      </dgm:t>
    </dgm:pt>
    <dgm:pt modelId="{910823CB-11C1-4433-A8E5-BD78D2BC94E6}">
      <dgm:prSet phldrT="[Text]"/>
      <dgm:spPr/>
      <dgm:t>
        <a:bodyPr/>
        <a:lstStyle/>
        <a:p>
          <a:r>
            <a:rPr lang="en-GB" dirty="0" smtClean="0"/>
            <a:t>Economic welfare.</a:t>
          </a:r>
          <a:endParaRPr lang="en-GB" dirty="0"/>
        </a:p>
      </dgm:t>
    </dgm:pt>
    <dgm:pt modelId="{C8B1A44A-FF7B-41A4-ABE6-D01E98982B60}" type="parTrans" cxnId="{67B7126B-A2F6-42F8-800B-A81AD0207148}">
      <dgm:prSet/>
      <dgm:spPr/>
    </dgm:pt>
    <dgm:pt modelId="{76DB312D-09EA-4305-B038-B13B6E315BE7}" type="sibTrans" cxnId="{67B7126B-A2F6-42F8-800B-A81AD0207148}">
      <dgm:prSet/>
      <dgm:spPr/>
    </dgm:pt>
    <dgm:pt modelId="{46B5B632-EB74-44B7-AFFC-ABAFE4D45294}" type="pres">
      <dgm:prSet presAssocID="{627A059F-D2E8-4834-8A7E-07D4B3CF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2CD29-C2DE-4886-8F90-D11B96430B56}" type="pres">
      <dgm:prSet presAssocID="{769612B7-3BF3-49C5-8975-AD78C94DFFA9}" presName="linNode" presStyleCnt="0"/>
      <dgm:spPr/>
    </dgm:pt>
    <dgm:pt modelId="{E9100705-7893-4B1B-AE1A-5EFDEDA99DA9}" type="pres">
      <dgm:prSet presAssocID="{769612B7-3BF3-49C5-8975-AD78C94DFFA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591602-DB56-41FB-801F-4997D1093169}" type="pres">
      <dgm:prSet presAssocID="{769612B7-3BF3-49C5-8975-AD78C94DFFA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30685B-51AE-46F5-8845-FE7FDCA4F12A}" type="pres">
      <dgm:prSet presAssocID="{1D54058B-8960-4EBB-BB4C-3A023371F56D}" presName="sp" presStyleCnt="0"/>
      <dgm:spPr/>
    </dgm:pt>
    <dgm:pt modelId="{9379A465-D053-48BB-9C2A-D6497A573F2D}" type="pres">
      <dgm:prSet presAssocID="{F218FB59-7408-494D-B809-90E8D662EAE3}" presName="linNode" presStyleCnt="0"/>
      <dgm:spPr/>
    </dgm:pt>
    <dgm:pt modelId="{0FCF357C-2933-49DD-83C3-22643DCCF09D}" type="pres">
      <dgm:prSet presAssocID="{F218FB59-7408-494D-B809-90E8D662EAE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046EDA-077D-49A4-A38C-323A91762374}" type="pres">
      <dgm:prSet presAssocID="{F218FB59-7408-494D-B809-90E8D662EAE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9075F5-BCEA-4FF4-A36A-1D5800F034AA}" srcId="{769612B7-3BF3-49C5-8975-AD78C94DFFA9}" destId="{BCAB8D29-9F30-488B-8CD9-26614AEA15FF}" srcOrd="1" destOrd="0" parTransId="{47FC30B7-B93C-46B4-81DA-7FC31818DA3D}" sibTransId="{FBA5734C-9086-4E30-9C66-7A44030A8CEC}"/>
    <dgm:cxn modelId="{3CFE9845-65EB-429C-9CCB-3567BD5991D8}" type="presOf" srcId="{627A059F-D2E8-4834-8A7E-07D4B3CFA28D}" destId="{46B5B632-EB74-44B7-AFFC-ABAFE4D45294}" srcOrd="0" destOrd="0" presId="urn:microsoft.com/office/officeart/2005/8/layout/vList5"/>
    <dgm:cxn modelId="{939D236A-8E93-4749-B777-9C06B91DBC27}" srcId="{769612B7-3BF3-49C5-8975-AD78C94DFFA9}" destId="{37FA7094-6A3B-4412-84D3-5D044E16EDF7}" srcOrd="0" destOrd="0" parTransId="{22C02D04-354A-411E-B3B9-038C03D61E76}" sibTransId="{738E2AF6-AA58-4294-A42B-7A41408CBB2D}"/>
    <dgm:cxn modelId="{17A74D40-1D78-4040-AA8B-076C93DB3CB9}" srcId="{627A059F-D2E8-4834-8A7E-07D4B3CFA28D}" destId="{769612B7-3BF3-49C5-8975-AD78C94DFFA9}" srcOrd="0" destOrd="0" parTransId="{191051F1-47C0-4658-AB8B-9FDC70150280}" sibTransId="{1D54058B-8960-4EBB-BB4C-3A023371F56D}"/>
    <dgm:cxn modelId="{21BD1827-7C8B-4532-A2F7-6B4F4CC626CB}" type="presOf" srcId="{BCAB8D29-9F30-488B-8CD9-26614AEA15FF}" destId="{F0591602-DB56-41FB-801F-4997D1093169}" srcOrd="0" destOrd="1" presId="urn:microsoft.com/office/officeart/2005/8/layout/vList5"/>
    <dgm:cxn modelId="{524DA7DC-9AEB-4815-9A0A-D30AA07FC499}" type="presOf" srcId="{910823CB-11C1-4433-A8E5-BD78D2BC94E6}" destId="{65046EDA-077D-49A4-A38C-323A91762374}" srcOrd="0" destOrd="1" presId="urn:microsoft.com/office/officeart/2005/8/layout/vList5"/>
    <dgm:cxn modelId="{EAEBB10D-4759-416C-9792-17BA285B25AE}" srcId="{F218FB59-7408-494D-B809-90E8D662EAE3}" destId="{C0DAA5EE-3AD8-4ED1-A7AA-4BB2D7970B0B}" srcOrd="0" destOrd="0" parTransId="{ECBE1509-C542-460A-9E61-40B2DDE4CE03}" sibTransId="{C9892E5A-E9E1-4C2B-A7E5-A607CE3464A1}"/>
    <dgm:cxn modelId="{67B7126B-A2F6-42F8-800B-A81AD0207148}" srcId="{F218FB59-7408-494D-B809-90E8D662EAE3}" destId="{910823CB-11C1-4433-A8E5-BD78D2BC94E6}" srcOrd="1" destOrd="0" parTransId="{C8B1A44A-FF7B-41A4-ABE6-D01E98982B60}" sibTransId="{76DB312D-09EA-4305-B038-B13B6E315BE7}"/>
    <dgm:cxn modelId="{3BAFC6EA-C755-43D3-A789-0782B459E71B}" type="presOf" srcId="{F218FB59-7408-494D-B809-90E8D662EAE3}" destId="{0FCF357C-2933-49DD-83C3-22643DCCF09D}" srcOrd="0" destOrd="0" presId="urn:microsoft.com/office/officeart/2005/8/layout/vList5"/>
    <dgm:cxn modelId="{372C9C57-E7D0-439C-86C2-9A512347E387}" srcId="{627A059F-D2E8-4834-8A7E-07D4B3CFA28D}" destId="{F218FB59-7408-494D-B809-90E8D662EAE3}" srcOrd="1" destOrd="0" parTransId="{EDB5C620-8DC1-41D7-8566-2B9A7F306AF7}" sibTransId="{5C47F5D5-262E-4ACE-A20B-3FC393C0937B}"/>
    <dgm:cxn modelId="{60376BC3-1541-4E7B-983A-2F81A57DF11B}" type="presOf" srcId="{C0DAA5EE-3AD8-4ED1-A7AA-4BB2D7970B0B}" destId="{65046EDA-077D-49A4-A38C-323A91762374}" srcOrd="0" destOrd="0" presId="urn:microsoft.com/office/officeart/2005/8/layout/vList5"/>
    <dgm:cxn modelId="{2AAFC0BA-3FBE-48EA-A6A6-5E5609C48A9D}" type="presOf" srcId="{37FA7094-6A3B-4412-84D3-5D044E16EDF7}" destId="{F0591602-DB56-41FB-801F-4997D1093169}" srcOrd="0" destOrd="0" presId="urn:microsoft.com/office/officeart/2005/8/layout/vList5"/>
    <dgm:cxn modelId="{95EF1008-5AE4-49C5-8CE1-6BCD99F552C3}" type="presOf" srcId="{769612B7-3BF3-49C5-8975-AD78C94DFFA9}" destId="{E9100705-7893-4B1B-AE1A-5EFDEDA99DA9}" srcOrd="0" destOrd="0" presId="urn:microsoft.com/office/officeart/2005/8/layout/vList5"/>
    <dgm:cxn modelId="{F4FE6F6F-A75C-4553-B441-4577A18D4CC4}" type="presParOf" srcId="{46B5B632-EB74-44B7-AFFC-ABAFE4D45294}" destId="{A0E2CD29-C2DE-4886-8F90-D11B96430B56}" srcOrd="0" destOrd="0" presId="urn:microsoft.com/office/officeart/2005/8/layout/vList5"/>
    <dgm:cxn modelId="{D96BF99A-001D-4591-9380-C773BA0E687D}" type="presParOf" srcId="{A0E2CD29-C2DE-4886-8F90-D11B96430B56}" destId="{E9100705-7893-4B1B-AE1A-5EFDEDA99DA9}" srcOrd="0" destOrd="0" presId="urn:microsoft.com/office/officeart/2005/8/layout/vList5"/>
    <dgm:cxn modelId="{39EE1849-1514-49E7-9CD2-0BD3E3136DAF}" type="presParOf" srcId="{A0E2CD29-C2DE-4886-8F90-D11B96430B56}" destId="{F0591602-DB56-41FB-801F-4997D1093169}" srcOrd="1" destOrd="0" presId="urn:microsoft.com/office/officeart/2005/8/layout/vList5"/>
    <dgm:cxn modelId="{8371C23A-1CD4-4E3A-AB36-B5F638599A35}" type="presParOf" srcId="{46B5B632-EB74-44B7-AFFC-ABAFE4D45294}" destId="{8530685B-51AE-46F5-8845-FE7FDCA4F12A}" srcOrd="1" destOrd="0" presId="urn:microsoft.com/office/officeart/2005/8/layout/vList5"/>
    <dgm:cxn modelId="{212B9636-2F3F-4CA2-826D-FE022BA1485D}" type="presParOf" srcId="{46B5B632-EB74-44B7-AFFC-ABAFE4D45294}" destId="{9379A465-D053-48BB-9C2A-D6497A573F2D}" srcOrd="2" destOrd="0" presId="urn:microsoft.com/office/officeart/2005/8/layout/vList5"/>
    <dgm:cxn modelId="{9D9148A7-7633-420F-A40B-5BECAA57AFE3}" type="presParOf" srcId="{9379A465-D053-48BB-9C2A-D6497A573F2D}" destId="{0FCF357C-2933-49DD-83C3-22643DCCF09D}" srcOrd="0" destOrd="0" presId="urn:microsoft.com/office/officeart/2005/8/layout/vList5"/>
    <dgm:cxn modelId="{905C6DA3-4DEC-4E5D-B78D-36F3DAF28F52}" type="presParOf" srcId="{9379A465-D053-48BB-9C2A-D6497A573F2D}" destId="{65046EDA-077D-49A4-A38C-323A917623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0A90F-BE03-46E6-9635-A3CDD2DCD6DF}">
      <dsp:nvSpPr>
        <dsp:cNvPr id="0" name=""/>
        <dsp:cNvSpPr/>
      </dsp:nvSpPr>
      <dsp:spPr>
        <a:xfrm>
          <a:off x="1867822" y="117980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Monetary</a:t>
          </a:r>
          <a:br>
            <a:rPr lang="en-GB" sz="1200" kern="1200" dirty="0" smtClean="0"/>
          </a:br>
          <a:r>
            <a:rPr lang="en-GB" sz="1200" kern="1200" dirty="0" smtClean="0"/>
            <a:t>Factors</a:t>
          </a:r>
          <a:endParaRPr lang="en-GB" sz="1200" kern="1200" dirty="0"/>
        </a:p>
      </dsp:txBody>
      <dsp:txXfrm>
        <a:off x="1999116" y="1311096"/>
        <a:ext cx="633943" cy="633943"/>
      </dsp:txXfrm>
    </dsp:sp>
    <dsp:sp modelId="{ABF83518-F9F6-40F9-9333-EC2959F059E2}">
      <dsp:nvSpPr>
        <dsp:cNvPr id="0" name=""/>
        <dsp:cNvSpPr/>
      </dsp:nvSpPr>
      <dsp:spPr>
        <a:xfrm rot="16200000">
          <a:off x="2180894" y="1027189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09328" y="1037848"/>
        <a:ext cx="13519" cy="13519"/>
      </dsp:txXfrm>
    </dsp:sp>
    <dsp:sp modelId="{25FE039E-7986-4144-B9F6-99AF903DF7BC}">
      <dsp:nvSpPr>
        <dsp:cNvPr id="0" name=""/>
        <dsp:cNvSpPr/>
      </dsp:nvSpPr>
      <dsp:spPr>
        <a:xfrm>
          <a:off x="1867822" y="1288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A</a:t>
          </a:r>
          <a:endParaRPr lang="en-GB" sz="4100" kern="1200" dirty="0"/>
        </a:p>
      </dsp:txBody>
      <dsp:txXfrm>
        <a:off x="1999116" y="144176"/>
        <a:ext cx="633943" cy="633943"/>
      </dsp:txXfrm>
    </dsp:sp>
    <dsp:sp modelId="{A4E00D75-B259-447E-A73E-BB7A429F4DCA}">
      <dsp:nvSpPr>
        <dsp:cNvPr id="0" name=""/>
        <dsp:cNvSpPr/>
      </dsp:nvSpPr>
      <dsp:spPr>
        <a:xfrm>
          <a:off x="2764353" y="1610649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92787" y="1621308"/>
        <a:ext cx="13519" cy="13519"/>
      </dsp:txXfrm>
    </dsp:sp>
    <dsp:sp modelId="{9DA84D18-E83A-4048-A7D8-18AB2DE9C389}">
      <dsp:nvSpPr>
        <dsp:cNvPr id="0" name=""/>
        <dsp:cNvSpPr/>
      </dsp:nvSpPr>
      <dsp:spPr>
        <a:xfrm>
          <a:off x="3034741" y="117980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B</a:t>
          </a:r>
          <a:endParaRPr lang="en-GB" sz="4100" kern="1200" dirty="0"/>
        </a:p>
      </dsp:txBody>
      <dsp:txXfrm>
        <a:off x="3166035" y="1311096"/>
        <a:ext cx="633943" cy="633943"/>
      </dsp:txXfrm>
    </dsp:sp>
    <dsp:sp modelId="{3AFBCC6F-4584-4242-9C4F-65AFF8271561}">
      <dsp:nvSpPr>
        <dsp:cNvPr id="0" name=""/>
        <dsp:cNvSpPr/>
      </dsp:nvSpPr>
      <dsp:spPr>
        <a:xfrm rot="5400000">
          <a:off x="2180894" y="2194108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09328" y="2204767"/>
        <a:ext cx="13519" cy="13519"/>
      </dsp:txXfrm>
    </dsp:sp>
    <dsp:sp modelId="{8B9405A5-791E-4143-BAB9-073E99908634}">
      <dsp:nvSpPr>
        <dsp:cNvPr id="0" name=""/>
        <dsp:cNvSpPr/>
      </dsp:nvSpPr>
      <dsp:spPr>
        <a:xfrm>
          <a:off x="1867822" y="2346721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C</a:t>
          </a:r>
          <a:endParaRPr lang="en-GB" sz="4100" kern="1200" dirty="0"/>
        </a:p>
      </dsp:txBody>
      <dsp:txXfrm>
        <a:off x="1999116" y="2478015"/>
        <a:ext cx="633943" cy="633943"/>
      </dsp:txXfrm>
    </dsp:sp>
    <dsp:sp modelId="{DB4E341E-21F2-418F-AD0A-7852B28ACF0E}">
      <dsp:nvSpPr>
        <dsp:cNvPr id="0" name=""/>
        <dsp:cNvSpPr/>
      </dsp:nvSpPr>
      <dsp:spPr>
        <a:xfrm rot="10800000">
          <a:off x="1597434" y="1610649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725868" y="1621308"/>
        <a:ext cx="13519" cy="13519"/>
      </dsp:txXfrm>
    </dsp:sp>
    <dsp:sp modelId="{7C13413F-1A94-4A7D-80E4-196633240AE7}">
      <dsp:nvSpPr>
        <dsp:cNvPr id="0" name=""/>
        <dsp:cNvSpPr/>
      </dsp:nvSpPr>
      <dsp:spPr>
        <a:xfrm>
          <a:off x="700902" y="117980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D</a:t>
          </a:r>
          <a:endParaRPr lang="en-GB" sz="4100" kern="1200" dirty="0"/>
        </a:p>
      </dsp:txBody>
      <dsp:txXfrm>
        <a:off x="832196" y="1311096"/>
        <a:ext cx="633943" cy="633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0A90F-BE03-46E6-9635-A3CDD2DCD6DF}">
      <dsp:nvSpPr>
        <dsp:cNvPr id="0" name=""/>
        <dsp:cNvSpPr/>
      </dsp:nvSpPr>
      <dsp:spPr>
        <a:xfrm>
          <a:off x="1867822" y="117980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Non-Monetary</a:t>
          </a:r>
          <a:br>
            <a:rPr lang="en-GB" sz="1200" kern="1200" dirty="0" smtClean="0"/>
          </a:br>
          <a:r>
            <a:rPr lang="en-GB" sz="1200" kern="1200" dirty="0" smtClean="0"/>
            <a:t>Factors</a:t>
          </a:r>
          <a:endParaRPr lang="en-GB" sz="1200" kern="1200" dirty="0"/>
        </a:p>
      </dsp:txBody>
      <dsp:txXfrm>
        <a:off x="1999116" y="1311096"/>
        <a:ext cx="633943" cy="633943"/>
      </dsp:txXfrm>
    </dsp:sp>
    <dsp:sp modelId="{ABF83518-F9F6-40F9-9333-EC2959F059E2}">
      <dsp:nvSpPr>
        <dsp:cNvPr id="0" name=""/>
        <dsp:cNvSpPr/>
      </dsp:nvSpPr>
      <dsp:spPr>
        <a:xfrm rot="16200000">
          <a:off x="2180894" y="1027189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09328" y="1037848"/>
        <a:ext cx="13519" cy="13519"/>
      </dsp:txXfrm>
    </dsp:sp>
    <dsp:sp modelId="{25FE039E-7986-4144-B9F6-99AF903DF7BC}">
      <dsp:nvSpPr>
        <dsp:cNvPr id="0" name=""/>
        <dsp:cNvSpPr/>
      </dsp:nvSpPr>
      <dsp:spPr>
        <a:xfrm>
          <a:off x="1867822" y="1288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A</a:t>
          </a:r>
          <a:endParaRPr lang="en-GB" sz="4100" kern="1200" dirty="0"/>
        </a:p>
      </dsp:txBody>
      <dsp:txXfrm>
        <a:off x="1999116" y="144176"/>
        <a:ext cx="633943" cy="633943"/>
      </dsp:txXfrm>
    </dsp:sp>
    <dsp:sp modelId="{A4E00D75-B259-447E-A73E-BB7A429F4DCA}">
      <dsp:nvSpPr>
        <dsp:cNvPr id="0" name=""/>
        <dsp:cNvSpPr/>
      </dsp:nvSpPr>
      <dsp:spPr>
        <a:xfrm>
          <a:off x="2764353" y="1610649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892787" y="1621308"/>
        <a:ext cx="13519" cy="13519"/>
      </dsp:txXfrm>
    </dsp:sp>
    <dsp:sp modelId="{9DA84D18-E83A-4048-A7D8-18AB2DE9C389}">
      <dsp:nvSpPr>
        <dsp:cNvPr id="0" name=""/>
        <dsp:cNvSpPr/>
      </dsp:nvSpPr>
      <dsp:spPr>
        <a:xfrm>
          <a:off x="3034741" y="117980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B</a:t>
          </a:r>
          <a:endParaRPr lang="en-GB" sz="4100" kern="1200" dirty="0"/>
        </a:p>
      </dsp:txBody>
      <dsp:txXfrm>
        <a:off x="3166035" y="1311096"/>
        <a:ext cx="633943" cy="633943"/>
      </dsp:txXfrm>
    </dsp:sp>
    <dsp:sp modelId="{3AFBCC6F-4584-4242-9C4F-65AFF8271561}">
      <dsp:nvSpPr>
        <dsp:cNvPr id="0" name=""/>
        <dsp:cNvSpPr/>
      </dsp:nvSpPr>
      <dsp:spPr>
        <a:xfrm rot="5400000">
          <a:off x="2180894" y="2194108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09328" y="2204767"/>
        <a:ext cx="13519" cy="13519"/>
      </dsp:txXfrm>
    </dsp:sp>
    <dsp:sp modelId="{8B9405A5-791E-4143-BAB9-073E99908634}">
      <dsp:nvSpPr>
        <dsp:cNvPr id="0" name=""/>
        <dsp:cNvSpPr/>
      </dsp:nvSpPr>
      <dsp:spPr>
        <a:xfrm>
          <a:off x="1867822" y="2346721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C</a:t>
          </a:r>
          <a:endParaRPr lang="en-GB" sz="4100" kern="1200" dirty="0"/>
        </a:p>
      </dsp:txBody>
      <dsp:txXfrm>
        <a:off x="1999116" y="2478015"/>
        <a:ext cx="633943" cy="633943"/>
      </dsp:txXfrm>
    </dsp:sp>
    <dsp:sp modelId="{DB4E341E-21F2-418F-AD0A-7852B28ACF0E}">
      <dsp:nvSpPr>
        <dsp:cNvPr id="0" name=""/>
        <dsp:cNvSpPr/>
      </dsp:nvSpPr>
      <dsp:spPr>
        <a:xfrm rot="10800000">
          <a:off x="1597434" y="1610649"/>
          <a:ext cx="27038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270387" y="17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725868" y="1621308"/>
        <a:ext cx="13519" cy="13519"/>
      </dsp:txXfrm>
    </dsp:sp>
    <dsp:sp modelId="{7C13413F-1A94-4A7D-80E4-196633240AE7}">
      <dsp:nvSpPr>
        <dsp:cNvPr id="0" name=""/>
        <dsp:cNvSpPr/>
      </dsp:nvSpPr>
      <dsp:spPr>
        <a:xfrm>
          <a:off x="700902" y="1179802"/>
          <a:ext cx="896531" cy="896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smtClean="0"/>
            <a:t>D</a:t>
          </a:r>
          <a:endParaRPr lang="en-GB" sz="4100" kern="1200"/>
        </a:p>
      </dsp:txBody>
      <dsp:txXfrm>
        <a:off x="832196" y="1311096"/>
        <a:ext cx="633943" cy="633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1602-DB56-41FB-801F-4997D1093169}">
      <dsp:nvSpPr>
        <dsp:cNvPr id="0" name=""/>
        <dsp:cNvSpPr/>
      </dsp:nvSpPr>
      <dsp:spPr>
        <a:xfrm rot="5400000">
          <a:off x="5395728" y="-2124783"/>
          <a:ext cx="1058180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Higher the wage, the more people will want to do the job.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e.g. lawyers, doctors</a:t>
          </a:r>
          <a:endParaRPr lang="en-GB" sz="1900" kern="1200" dirty="0"/>
        </a:p>
      </dsp:txBody>
      <dsp:txXfrm rot="-5400000">
        <a:off x="3136669" y="185932"/>
        <a:ext cx="5524643" cy="954868"/>
      </dsp:txXfrm>
    </dsp:sp>
    <dsp:sp modelId="{E9100705-7893-4B1B-AE1A-5EFDEDA99DA9}">
      <dsp:nvSpPr>
        <dsp:cNvPr id="0" name=""/>
        <dsp:cNvSpPr/>
      </dsp:nvSpPr>
      <dsp:spPr>
        <a:xfrm>
          <a:off x="0" y="2004"/>
          <a:ext cx="3136668" cy="1322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Wage/Salary</a:t>
          </a:r>
          <a:endParaRPr lang="en-GB" sz="3700" kern="1200" dirty="0"/>
        </a:p>
      </dsp:txBody>
      <dsp:txXfrm>
        <a:off x="64570" y="66574"/>
        <a:ext cx="3007528" cy="1193585"/>
      </dsp:txXfrm>
    </dsp:sp>
    <dsp:sp modelId="{65046EDA-077D-49A4-A38C-323A91762374}">
      <dsp:nvSpPr>
        <dsp:cNvPr id="0" name=""/>
        <dsp:cNvSpPr/>
      </dsp:nvSpPr>
      <dsp:spPr>
        <a:xfrm rot="5400000">
          <a:off x="5395728" y="-735921"/>
          <a:ext cx="1058180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The greater the commission the more people will want to do the job.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e.g. sales </a:t>
          </a:r>
          <a:endParaRPr lang="en-GB" sz="1900" kern="1200" dirty="0"/>
        </a:p>
      </dsp:txBody>
      <dsp:txXfrm rot="-5400000">
        <a:off x="3136669" y="1574794"/>
        <a:ext cx="5524643" cy="954868"/>
      </dsp:txXfrm>
    </dsp:sp>
    <dsp:sp modelId="{0FCF357C-2933-49DD-83C3-22643DCCF09D}">
      <dsp:nvSpPr>
        <dsp:cNvPr id="0" name=""/>
        <dsp:cNvSpPr/>
      </dsp:nvSpPr>
      <dsp:spPr>
        <a:xfrm>
          <a:off x="0" y="1390865"/>
          <a:ext cx="3136668" cy="1322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Commission</a:t>
          </a:r>
          <a:endParaRPr lang="en-GB" sz="3700" kern="1200" dirty="0"/>
        </a:p>
      </dsp:txBody>
      <dsp:txXfrm>
        <a:off x="64570" y="1455435"/>
        <a:ext cx="3007528" cy="1193585"/>
      </dsp:txXfrm>
    </dsp:sp>
    <dsp:sp modelId="{AEB2CC36-5174-4C02-9857-AEC7075F2718}">
      <dsp:nvSpPr>
        <dsp:cNvPr id="0" name=""/>
        <dsp:cNvSpPr/>
      </dsp:nvSpPr>
      <dsp:spPr>
        <a:xfrm rot="5400000">
          <a:off x="5395728" y="652939"/>
          <a:ext cx="1058180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The higher the bonus payments the more people will want to the job.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e.g. bankers</a:t>
          </a:r>
          <a:endParaRPr lang="en-GB" sz="1900" kern="1200" dirty="0"/>
        </a:p>
      </dsp:txBody>
      <dsp:txXfrm rot="-5400000">
        <a:off x="3136669" y="2963654"/>
        <a:ext cx="5524643" cy="954868"/>
      </dsp:txXfrm>
    </dsp:sp>
    <dsp:sp modelId="{F253A11B-D584-435C-AAE7-6B253DD7D7B4}">
      <dsp:nvSpPr>
        <dsp:cNvPr id="0" name=""/>
        <dsp:cNvSpPr/>
      </dsp:nvSpPr>
      <dsp:spPr>
        <a:xfrm>
          <a:off x="0" y="2779726"/>
          <a:ext cx="3136668" cy="1322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Bonus Payments</a:t>
          </a:r>
          <a:endParaRPr lang="en-GB" sz="3700" kern="1200" dirty="0"/>
        </a:p>
      </dsp:txBody>
      <dsp:txXfrm>
        <a:off x="64570" y="2844296"/>
        <a:ext cx="3007528" cy="1193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1602-DB56-41FB-801F-4997D1093169}">
      <dsp:nvSpPr>
        <dsp:cNvPr id="0" name=""/>
        <dsp:cNvSpPr/>
      </dsp:nvSpPr>
      <dsp:spPr>
        <a:xfrm rot="5400000">
          <a:off x="5247211" y="-1938574"/>
          <a:ext cx="135521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Long hours may deter people.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If people can choose their hours or work from home, more willing to work.</a:t>
          </a:r>
          <a:endParaRPr lang="en-GB" sz="1900" kern="1200" dirty="0"/>
        </a:p>
      </dsp:txBody>
      <dsp:txXfrm rot="-5400000">
        <a:off x="3136668" y="238125"/>
        <a:ext cx="5510143" cy="1222901"/>
      </dsp:txXfrm>
    </dsp:sp>
    <dsp:sp modelId="{E9100705-7893-4B1B-AE1A-5EFDEDA99DA9}">
      <dsp:nvSpPr>
        <dsp:cNvPr id="0" name=""/>
        <dsp:cNvSpPr/>
      </dsp:nvSpPr>
      <dsp:spPr>
        <a:xfrm>
          <a:off x="0" y="2566"/>
          <a:ext cx="3136668" cy="1694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Convenience &amp; Flexibility</a:t>
          </a:r>
          <a:endParaRPr lang="en-GB" sz="3800" kern="1200" dirty="0"/>
        </a:p>
      </dsp:txBody>
      <dsp:txXfrm>
        <a:off x="82695" y="85261"/>
        <a:ext cx="2971278" cy="1528626"/>
      </dsp:txXfrm>
    </dsp:sp>
    <dsp:sp modelId="{65046EDA-077D-49A4-A38C-323A91762374}">
      <dsp:nvSpPr>
        <dsp:cNvPr id="0" name=""/>
        <dsp:cNvSpPr/>
      </dsp:nvSpPr>
      <dsp:spPr>
        <a:xfrm rot="5400000">
          <a:off x="5247211" y="-159857"/>
          <a:ext cx="135521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People are attracted to jobs with status.</a:t>
          </a:r>
          <a:endParaRPr lang="en-GB" sz="1900" kern="1200" dirty="0"/>
        </a:p>
      </dsp:txBody>
      <dsp:txXfrm rot="-5400000">
        <a:off x="3136668" y="2016842"/>
        <a:ext cx="5510143" cy="1222901"/>
      </dsp:txXfrm>
    </dsp:sp>
    <dsp:sp modelId="{0FCF357C-2933-49DD-83C3-22643DCCF09D}">
      <dsp:nvSpPr>
        <dsp:cNvPr id="0" name=""/>
        <dsp:cNvSpPr/>
      </dsp:nvSpPr>
      <dsp:spPr>
        <a:xfrm>
          <a:off x="0" y="1781283"/>
          <a:ext cx="3136668" cy="1694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Status</a:t>
          </a:r>
          <a:endParaRPr lang="en-GB" sz="3800" kern="1200" dirty="0"/>
        </a:p>
      </dsp:txBody>
      <dsp:txXfrm>
        <a:off x="82695" y="1863978"/>
        <a:ext cx="2971278" cy="1528626"/>
      </dsp:txXfrm>
    </dsp:sp>
    <dsp:sp modelId="{AEB2CC36-5174-4C02-9857-AEC7075F2718}">
      <dsp:nvSpPr>
        <dsp:cNvPr id="0" name=""/>
        <dsp:cNvSpPr/>
      </dsp:nvSpPr>
      <dsp:spPr>
        <a:xfrm rot="5400000">
          <a:off x="5247211" y="1618859"/>
          <a:ext cx="135521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People are attracted by promotion opportunities and prospects.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Some people may be prepare to work for low wages at first, hoping for higher wages in the future</a:t>
          </a:r>
          <a:endParaRPr lang="en-GB" sz="1900" kern="1200" dirty="0"/>
        </a:p>
      </dsp:txBody>
      <dsp:txXfrm rot="-5400000">
        <a:off x="3136668" y="3795558"/>
        <a:ext cx="5510143" cy="1222901"/>
      </dsp:txXfrm>
    </dsp:sp>
    <dsp:sp modelId="{F253A11B-D584-435C-AAE7-6B253DD7D7B4}">
      <dsp:nvSpPr>
        <dsp:cNvPr id="0" name=""/>
        <dsp:cNvSpPr/>
      </dsp:nvSpPr>
      <dsp:spPr>
        <a:xfrm>
          <a:off x="0" y="3560000"/>
          <a:ext cx="3136668" cy="1694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Promotion</a:t>
          </a:r>
          <a:endParaRPr lang="en-GB" sz="3800" kern="1200" dirty="0"/>
        </a:p>
      </dsp:txBody>
      <dsp:txXfrm>
        <a:off x="82695" y="3642695"/>
        <a:ext cx="2971278" cy="1528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1602-DB56-41FB-801F-4997D1093169}">
      <dsp:nvSpPr>
        <dsp:cNvPr id="0" name=""/>
        <dsp:cNvSpPr/>
      </dsp:nvSpPr>
      <dsp:spPr>
        <a:xfrm rot="5400000">
          <a:off x="5247211" y="-1938574"/>
          <a:ext cx="135521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People are attracted to jobs with high levels of security.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e.g. teaching</a:t>
          </a:r>
          <a:endParaRPr lang="en-GB" sz="1900" kern="1200" dirty="0"/>
        </a:p>
      </dsp:txBody>
      <dsp:txXfrm rot="-5400000">
        <a:off x="3136668" y="238125"/>
        <a:ext cx="5510143" cy="1222901"/>
      </dsp:txXfrm>
    </dsp:sp>
    <dsp:sp modelId="{E9100705-7893-4B1B-AE1A-5EFDEDA99DA9}">
      <dsp:nvSpPr>
        <dsp:cNvPr id="0" name=""/>
        <dsp:cNvSpPr/>
      </dsp:nvSpPr>
      <dsp:spPr>
        <a:xfrm>
          <a:off x="0" y="2566"/>
          <a:ext cx="3136668" cy="1694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Job Security</a:t>
          </a:r>
          <a:endParaRPr lang="en-GB" sz="3200" kern="1200" dirty="0"/>
        </a:p>
      </dsp:txBody>
      <dsp:txXfrm>
        <a:off x="82695" y="85261"/>
        <a:ext cx="2971278" cy="1528626"/>
      </dsp:txXfrm>
    </dsp:sp>
    <dsp:sp modelId="{65046EDA-077D-49A4-A38C-323A91762374}">
      <dsp:nvSpPr>
        <dsp:cNvPr id="0" name=""/>
        <dsp:cNvSpPr/>
      </dsp:nvSpPr>
      <dsp:spPr>
        <a:xfrm rot="5400000">
          <a:off x="5247211" y="-159857"/>
          <a:ext cx="135521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Ceteris paribus, poor working conditions deters people from  working in those jobs.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Eastern European Immigrants and UK</a:t>
          </a:r>
          <a:endParaRPr lang="en-GB" sz="1900" kern="1200" dirty="0"/>
        </a:p>
      </dsp:txBody>
      <dsp:txXfrm rot="-5400000">
        <a:off x="3136668" y="2016842"/>
        <a:ext cx="5510143" cy="1222901"/>
      </dsp:txXfrm>
    </dsp:sp>
    <dsp:sp modelId="{0FCF357C-2933-49DD-83C3-22643DCCF09D}">
      <dsp:nvSpPr>
        <dsp:cNvPr id="0" name=""/>
        <dsp:cNvSpPr/>
      </dsp:nvSpPr>
      <dsp:spPr>
        <a:xfrm>
          <a:off x="0" y="1781283"/>
          <a:ext cx="3136668" cy="1694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Working Conditions</a:t>
          </a:r>
          <a:endParaRPr lang="en-GB" sz="3200" kern="1200" dirty="0"/>
        </a:p>
      </dsp:txBody>
      <dsp:txXfrm>
        <a:off x="82695" y="1863978"/>
        <a:ext cx="2971278" cy="1528626"/>
      </dsp:txXfrm>
    </dsp:sp>
    <dsp:sp modelId="{AEB2CC36-5174-4C02-9857-AEC7075F2718}">
      <dsp:nvSpPr>
        <dsp:cNvPr id="0" name=""/>
        <dsp:cNvSpPr/>
      </dsp:nvSpPr>
      <dsp:spPr>
        <a:xfrm rot="5400000">
          <a:off x="5247211" y="1618859"/>
          <a:ext cx="1355213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Some people may be attracted to some jobs due to long holidays.</a:t>
          </a:r>
          <a:endParaRPr lang="en-GB" sz="1900" kern="1200" dirty="0"/>
        </a:p>
      </dsp:txBody>
      <dsp:txXfrm rot="-5400000">
        <a:off x="3136668" y="3795558"/>
        <a:ext cx="5510143" cy="1222901"/>
      </dsp:txXfrm>
    </dsp:sp>
    <dsp:sp modelId="{F253A11B-D584-435C-AAE7-6B253DD7D7B4}">
      <dsp:nvSpPr>
        <dsp:cNvPr id="0" name=""/>
        <dsp:cNvSpPr/>
      </dsp:nvSpPr>
      <dsp:spPr>
        <a:xfrm>
          <a:off x="0" y="3560000"/>
          <a:ext cx="3136668" cy="1694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Holiday/Leisure Time</a:t>
          </a:r>
          <a:endParaRPr lang="en-GB" sz="3200" kern="1200" dirty="0"/>
        </a:p>
      </dsp:txBody>
      <dsp:txXfrm>
        <a:off x="82695" y="3642695"/>
        <a:ext cx="2971278" cy="1528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91602-DB56-41FB-801F-4997D1093169}">
      <dsp:nvSpPr>
        <dsp:cNvPr id="0" name=""/>
        <dsp:cNvSpPr/>
      </dsp:nvSpPr>
      <dsp:spPr>
        <a:xfrm rot="5400000">
          <a:off x="5250418" y="-1945107"/>
          <a:ext cx="13487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Company cars, healthcare, discounts etc.</a:t>
          </a:r>
          <a:endParaRPr lang="en-GB" sz="2500" kern="1200" dirty="0"/>
        </a:p>
      </dsp:txBody>
      <dsp:txXfrm rot="-5400000">
        <a:off x="3136669" y="234485"/>
        <a:ext cx="5510456" cy="1217113"/>
      </dsp:txXfrm>
    </dsp:sp>
    <dsp:sp modelId="{E9100705-7893-4B1B-AE1A-5EFDEDA99DA9}">
      <dsp:nvSpPr>
        <dsp:cNvPr id="0" name=""/>
        <dsp:cNvSpPr/>
      </dsp:nvSpPr>
      <dsp:spPr>
        <a:xfrm>
          <a:off x="0" y="42"/>
          <a:ext cx="3136668" cy="1685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Perks/Fringe Benefits</a:t>
          </a:r>
          <a:endParaRPr lang="en-GB" sz="3900" kern="1200" dirty="0"/>
        </a:p>
      </dsp:txBody>
      <dsp:txXfrm>
        <a:off x="82304" y="82346"/>
        <a:ext cx="2972060" cy="1521391"/>
      </dsp:txXfrm>
    </dsp:sp>
    <dsp:sp modelId="{65046EDA-077D-49A4-A38C-323A91762374}">
      <dsp:nvSpPr>
        <dsp:cNvPr id="0" name=""/>
        <dsp:cNvSpPr/>
      </dsp:nvSpPr>
      <dsp:spPr>
        <a:xfrm rot="5400000">
          <a:off x="5250418" y="-174807"/>
          <a:ext cx="13487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Feeling happy in employment, environment, people, etc.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Economic welfare.</a:t>
          </a:r>
          <a:endParaRPr lang="en-GB" sz="2500" kern="1200" dirty="0"/>
        </a:p>
      </dsp:txBody>
      <dsp:txXfrm rot="-5400000">
        <a:off x="3136669" y="2004785"/>
        <a:ext cx="5510456" cy="1217113"/>
      </dsp:txXfrm>
    </dsp:sp>
    <dsp:sp modelId="{0FCF357C-2933-49DD-83C3-22643DCCF09D}">
      <dsp:nvSpPr>
        <dsp:cNvPr id="0" name=""/>
        <dsp:cNvSpPr/>
      </dsp:nvSpPr>
      <dsp:spPr>
        <a:xfrm>
          <a:off x="0" y="1770341"/>
          <a:ext cx="3136668" cy="1685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kern="1200" dirty="0" smtClean="0"/>
            <a:t>Job Satisfaction</a:t>
          </a:r>
          <a:endParaRPr lang="en-GB" sz="3900" kern="1200" dirty="0"/>
        </a:p>
      </dsp:txBody>
      <dsp:txXfrm>
        <a:off x="82304" y="1852645"/>
        <a:ext cx="2972060" cy="152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5C38B-E3DD-421F-800D-9AC981E38BD8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F86E-8F5C-4E4A-B3C4-4D1456684B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2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99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7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1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52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2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82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8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5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5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1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9F86E-8F5C-4E4A-B3C4-4D1456684B5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699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914400"/>
            <a:ext cx="6400800" cy="3810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1FAB1E-7C34-4F0D-A961-3F8CD253BEC0}" type="datetimeFigureOut">
              <a:rPr lang="en-GB" smtClean="0"/>
              <a:pPr/>
              <a:t>04/10/2011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4EBB9B7-8370-4DEB-B678-39D175C9C0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Labour Market Supply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A2 Economics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8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dirty="0" smtClean="0"/>
              <a:t>Non-Monetary Factors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11589"/>
              </p:ext>
            </p:extLst>
          </p:nvPr>
        </p:nvGraphicFramePr>
        <p:xfrm>
          <a:off x="251520" y="1268760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84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dirty="0" smtClean="0"/>
              <a:t>Non-Monetary Factors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00588"/>
              </p:ext>
            </p:extLst>
          </p:nvPr>
        </p:nvGraphicFramePr>
        <p:xfrm>
          <a:off x="251520" y="1268760"/>
          <a:ext cx="87129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porsche-insight.com/wp-content/uploads/2011/07/Porsche-Cayman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7819"/>
            <a:ext cx="2760241" cy="20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g;base64,/9j/4AAQSkZJRgABAQAAAQABAAD/2wCEAAkGBhQSERISEhMVFRUTFRQVFBUUFBQUFBQVFRQVFRUUFBQXHCYeFxkjGRQVHy8gIycpLCwsFR8xNTAqNSYrLCkBCQoKDgwOGg8PGikcHBwpKSwpKSkpKSkpLCkpKSkpKSkpKSwpKSkpKSkpKSksKSwpLCwpKSksMCwpKSkpKSksLP/AABEIALcBEwMBIgACEQEDEQH/xAAcAAABBQEBAQAAAAAAAAAAAAAAAgMEBQYBBwj/xAA+EAABAwIDBAcGAwcEAwAAAAABAAIRAwQFITESQVFhBhMicYGRoQcyscHR8BRCciNSgpKi4fEVM2KyU4PS/8QAGQEAAwEBAQAAAAAAAAAAAAAAAAECAwQF/8QAJREAAgICAgICAwADAAAAAAAAAAECEQMhEjEyQQQTFFFxIjNh/9oADAMBAAIRAxEAPwD0IGEgrheEkuXEz1Qc5Rqjk48qO4qRnGtlOtYu0glwgRHc1R3sU0tTTmoLRX1qQUR9urV9JI6rNA7Kk28FHUKyq2ua5+FQK0Vn4JBw8HOFbMoZp1tqglsozh3JKbYq8Nqj8IgnmULrRMOtZV/VtU2yzQUmUjbHkpdvhitmWuakU6KAsYtbEDcrGlQhDAnRUTIaYBq48oLlHrPyQNRCo5VmL5sHenDfDPPRUt/jrXQ1nbIOoMN89/hKT2tDS4u2W1mxTQMlmmVbl/8AtnZH/FrneZISqlxeUveG2OUfAj5pKLQSmmbnovQmq537rfU5LWLzLoz0/p0SWVWkbThtOAhzMo7TDnHcvR7W6bUa17HBzXCQ5pkEciuzH0edlvkPIQhaGYIQhAAhCEAYjRNly45yQXLgPWB7khoRqnWtQIW0IhKaEEIHYlDmhDwU2CmI45vEJOwnw2QuhiYWR+qXRSUhtJLFKUEtkdlBPiknW00tjU6JGzTSTTUjZXHBDFRCfTTb2BS6jVH6slSaRQzMID0rq0ttKEjXicbmnS6AmatTZjv3KFUvMtd6DSOKyTUu1X4jiIbTc4mABJSetnzVB0kuidmmO8/L6+SSTZeTjjjbK+nWqV3bOgJzH149y2eB4FRYAXDaceOcfX4KiwW0DRlqr2i7joDxynxV3WkYfXy/yl2XVSmBkDP3ootUapNKtnGcjdmde9dJ+aQcDPY5gDarTAh0ZEaj74LOdD+mVzhNx1VcuqWzz2xq5m7rGcSN43jwjfvYsl0uwPbZtAdoZjv4K4SpnLmxas9ttbptRjajHBzXgOa4ZhzSJBHgnl5J7E+k5Bfh9UnKalDa4T+0p+Z2h3uXra6kcAIQhMAQhCAMCCm3uQXLi4D1WKphPthNhqWTkgQOSg/JIJSZhMYraQYK4SkhyYhxgTsDVNApxlTJNCY5KUx2qZldD9yBUPba61+9MTxXOtEDP5fFKy1ElB6CoT7vKJ8SY+/NMuvid/mfv4lFlrE2Ty8b01UrANy13qsbWJjPXPgMtc0hlxO00njxORHAAos1WNImOuM43lNPuD2dPXTnvUUvnPPLTQAxymUipVnMZAnIbvKPipNUkKuXxv8AJRy7JFWtJP2AinScQSAYG9FWOWRQWxq4uRTaXu3aczoAOaztAGq91R28+i0GMQbcNAG050zGYDQQAOGbh5KG2ydTDQGmABnz3rSqR57y/Zk/4h+gBu/uplO8AIIkGI8Bx+9ygBhHESkUzsnmoOtNMu6daGjn70jITo4SD6LrX9oNbMRPE79M+1n8VVm703wdNyfoXPdJzn8v1GmoQWkWQr6+pj7hNXLQ9haUwKpiQRJPlwj+64x0u2dOMaCOCQOCkqZiK1y+zu6VcZmm9tVvEgEirTmcwRtiI/MF9E29YPa1zTLXAOaeIIkHyK8ovejIurauW+9Sdtty/K5mnmz1W19nF6amG206saaR/wDU4sHoAu2PVngTVOjTIQhUSCEIQB51Cept3pDWp8ALgPTbBrtyS4Lp1SHPTCzrjkmg9cc5NOqIGh8FKBUdtXmjrwmBLlD3KDVvQN6bfiMhHJIpQbLBteEzVu/FVr7pMPu5kcFNm0cZaOuzMgx3JkXkmDORlQDW0zXDWJOvnyQaJJFh12Z+OpTZrdoj13n+ZVorlTrKwrP9ym4z99ypIUpKPbE1rrtDxy4DhK5Uu9Tpl3+c6+St2dCqx7Ty1vKdo+mXqnX9FNkAlxd4QnwZl+TAz7axiI+fxT9tbOquDRJcfvVajCcEYHSWgxxE/FaCnbNaTstA7gB8FccdmGX5dOkZqy6GACajpP7rchPM6n0UitajqngAQACAMo2THwK0myqTEyGF3BwPqPqteKRwyyyn2zI07PbqtHOPVahmEggCFVYXTmo08z81saFNJLRLlTM7dYCCNFmcTwJzJLcwvTqjRCqr20BCmUDTHmlFnlL6hbqEpt2P8qzxTDCx7oEgk+Ge5VVbDjq2ea56PWjkVWyUy5/ypDK0AwczII5d6pm1SDBCkU658UGyZvOhTNoV2/vMb8Xj5pz2YGLe4Z/47qq2OHZYY85SPZ8M3/ob/wB3JXsxM0bl2u1d1c+MNphduPxPAzf7GbNCEKjMEIQgDz9vwTiaaF11RcB6R2pUUarXhJuLqFV3F5zQCJTrjmkm5VLXxEBRnYgTolZuoNl3VvYUT/UCdNFVvuZ358EkV0bNYxSLY1c1w3E6KGyg+pAY1x7leWPQ6s4Bzy1gOmcnyGniqUb6FLNGPbK8V12jSc50NaXd0lW9t0eDX9uTHHRaOytQBAAHdkqUbMMnyUujPWfRiq73ob3mT5BPVejmw6Dn8CtpZiMtxyReWk94WrxqtHJ+TJvZRYThDW5wO+AtBa0YzTFsyBCsKYyVxWjDJJyZ2qmjRkQnXHJclWZkO1pRPeppUdxgpwOUobdux0lZPpzdmm2m4Rm/ZIPAtJ18Fp6lUAEkwAJJOQHMncvL+nHS+lXe2jQIe1jtpzx7pdBAa07wJOanJKonR8bG8mRKtey4wG5kUz/yPx/ut3TOQ7gvLMIvoaORn78l6LY3e0xqIO0RnhwyNFg8qLWGSW6om35iFZiUbsO6xxyRWwcbMQr2lSgJuoxRwRq8jPKccpFlQgjKdd6gvGzEHXQrb4tg3WvPALJ1rSKxouzE+W8+ixcXZ3wzKjQ4V0ip2VtXe94a4saGT+ZzWEwOcvCvvZNbluF0HnWqalU89t7tk/yhq8Q6X4m+vVFvSmX1BTaAdXOIAEd+z5L6TwbDhb29Gg3SlTZTH8DQ2fRdMejzJO3ZMQhCoQIQhAHn5dkotxXgJ2qYWcxfExOwDnv5LgPSG8SxYZgKlr4iScj5Ke2xbExPfmmAwB3DcqcGlZcZx6QzQsKj82tPjAHqrG36M1Dm5zW8hLvornDKeSt2MEK4QT7MsmeS0jHVsDLT2iT6K0wzDWA+6PESfVWOItGzPDMlMWjxII0SlCmL7XKJf2NsABAV1RECNyqLJ+QVoypkt4HHPsj39AZO5otnqP0gxZtGgajgTDmgARJlw08JPgo9jfte0OYZadCPvJJqmNW0X9KopgfI5j1CpqdwuXON06Q/aVGt5E9o9zRmfJWmRTfRZBwBKkMqZLHYX0rp1X1NpwZ2iWbRgFmUSdAcvVXzcSYBJqMA47bfqkmipQlF7RZ7aSXqkr9K6DPz7R4MBPrp6qjxHprUIPVNDOZ7TvoPVJzSKjhnL0W/SLpVTtH0xVDiHhx7MFzdmIOydQZI8Fjsd9svVh34e32uDqryPHYb/wDSy/SGu97jUe5z3HUuJJWbucwsZTZ1R+OlVkvFOnN3e5V6x2Zyps7FMfwDXxlLwrVUNK3h0BaHCwsW7PTwxUejT21XZZPDPy19JWpwvGndW0tOmR4QslbVMkqxvOpqdW73Xe4eI4d4+C2xy9HD83FtTPSLLHmvyJg8OPcVaUqsleaCpE57yrnB+kZZDak7O528d/Fa2efxN26p5BIe5QqF0HAEGQdCNEo1lVkUdFIBeb9LbgW/X1ic3CGDmV6Fi982lT2idy8N6V4m+9uGUqQLy52yxrdXOJgKZUVCyx9jnR913iP4h4mnaduToarp6seHad/CF9CrOdA+iTcPs2UBBee3WcPzVHATHIQGjkFo1oiWCEITECEIQB5fi9xsU3v/AHWk+QleTfjKhe585uJJ717FfWgqMc06OBHmvOrzojUpEx2h5H6LhhR6iQzQ6QPDY2QTx3eSi17l9Qy49wGQC661LdQR3pVNq1saikaHBekOzDas/qGfmFd3XSem0dk7Z4DTxKyNKlKk06KE6JeJSZIxDF6lYbJhrd4bOfCSdU7h9+6nDSJG7iO5N06KkMtkuy+CSo0uE40x2UweBy8lNvukVOkMztO3NaZPidB4rIC2jclNtFSk0jJ4It2zmM41UuSNoBrW+6wZiTvPEqAxjxBY4tPJxbPkrMWmSG2Km2bcElSIX4uqTBqPPIvd9Vw05zJJJU5tlDpInvSG0SDyQEVQ2ylnyTvUJ5tOQkQEi+zjTCTXfkkueolzcIsfErcRr7is5cVANFZ4nWlVDqDt+XeoeynERRbqfAK5w9yrRTkgAaK2s7ciFJ0Q0i7tRopFazbVbsnIgy1w1adxUS2I3kabwfkpts9WhTXJUxi0uXNIp1RDvynRr/0HTw1Vj1o35HmraxtGVaJZUaHCTkRKdtOhznnZoVy0ASG1R1rO4TmPVaKV6PHyY+D0QrDEH0j2cxvG5XFTpC1o2nZACczHmdyjVOg+IDJr7eOW0PQtULE/ZrX6itVr12fs6dR4A2niWsLgIhoGiqmYtpmY6XdI61zTc6mHGnOyXAHOATDRwgElbv2X+zkWjW3VfZdcVGy0A7TaLXDQH8zyNXeA3k+bYT0iuKWFXR25Y5wtw0ZMaazHPc9oGrtlkZ/vL3zo44m0tSdTQoz39W2VpFLszb9FihCFZIIQhAAhCEAYNrck1UtQ4ZhSCuyvNR6hmL3CAPebI5ZfJVD8Fad0c9AtzXph2qqbmxJyHE90xHqr6OmEk+zLU8PIzGaWaZGo9Fb027Bz1kwdfBIq5gx8IKFI0eNeiJRcFMpsUYMEDRKbI0JHqqUhPD+icxiWGKGKzt4HwXTeEZFpz4FVyRn9Uia1gS9hQG3w3g+SW3E28fQpWg+uRMdTkKNUoBD8SZ+96H6Jh2INO8eqLGoMaqsIPEJDqnFKqXTVGfWnQJWaqJytVVPeXm7yVsKBJzHgT9Er/TidGtb3D5lKx8X+ih6iMyJceO5Jp4aXmStJSwbefMqZTw8AZZmJga+I3IsSxpO3szlDCwNyfNADIq6qUY5RwH3moV1QPn6hFGhCDYKm2wUbYmFJopg+jTYJ/t95K1fRlvbeeDR6lZ3DqOzTaOXxWn6LtyqHuHxVY/I8j5EtMvln+ntbZsK4mOsAp+FRwa6P4S7yWgWB9rGI7NKlTGpL3njk3Yb61D/Kul6RxRVs8uxWm0YfQtqXvXF055H8LKVP1c5fRVrQDGMYNGNa0dzQAPgvAui9p1+K2VH8tN/WEbootL/V4HmvoIIitCl2CEIVCBCEIAEIQgDD7fFIeV1y4V5p6Y2SUgtXXFJa5UiiHXsg7kc48VCrWmzpMGAeeokenmrhyaeE6No5WjPGicjGuQO6eCWMxH91a1WgZDQZwd8DQ+arWUuyR5DWeE8tc0VR0xyckcaMvvRMAySnNrZkHjlvyInyITdP3o+x3pGqFhsLnVwU5sTI4aHcf8wV2m4bM75iOUSD6FFD5HOqHDuShSAGgXTVGhPCDxTtOhMHQHTw1+I806Jb9iDbg6CBySTajdmrm1wyWSTwgxGpgjuEiVPq9G5Z2dQeZ38zll8VaxmL+RFOjNMo5hSRRWpb0fpgQ7PgYzy3ZcRKrm4a0CPzEAjMa6R4p/XRn+TGfRUgxl/j0SCzZdkZA17t4Pgnrhm+RlGXx++Si9eZ79fIj5qejVb2WV2WbwOIgABwI3+oVBeVG9kADsyPPME+ceCkVrns7JnIemo7s1U3NedE3IIYzgy15n0j5KdhNt1j5/KMyoNtSdVcAPE7lqbO3FNoaPHmpIzZOKpdllSGS0XRhvYf+r5LO0hAWl6Mj9kf1H4BaYvI8rN4luvH/adf7V4W7qTWN/laarvWo0eC9gK+eekmIdbWrVf3y53hUeXt/oawLeZhD2zQ+xexNS+u7g6UqYpNncajpI8qfqvZl557EsN6uxqVSM69d7p4tZFMerXea9DVozBCEIAEIQgAQhCAMGXpMpAdmlErzj1RLwo8qS5qj1WJgjpekkymiUByEwoKrJUWtbf2+imAocExqbRSvo5nuMT3e79Oab2tp0zHZaOeQjPnkFa1aIKi1LXWBqlR0xzL2N9dDOzudtAbwJJidciJ8Sm7gZuG4AubuPECN41CTVpkRs5RHmmHj3s4mQI0EjOR9EWbxpjvWAtOgLZO/MTBEHhrHen7a4yMbocIk5jXZ4SN3IaqA6sQd8wQc+Iz896GVcjl2omZOu8osvjZprXFJbAzB1BhrhrJBGR36RPBT7bGwW+8A6IznZd3+nmsdRrDiRnuzz5DIJYvIJ7TtTPPvkq1Noxl8eLNe7HXaeY2mmZ4b4VXc4uXSDuy79OQzVE++0I3d3yhNVLsmdB97kObZUMEY7on1LnzOe/fqo5uYM8jr8lFdU0/zKS2mSos0coo7WuiYjenLTC3PILsgp1lh4GZGat2U0zknn9REWloGNhuSlsaktCcpjNM5WSgMlo+jZ/ZH9R+AWeGiv8Ao0ew79XyWmLyOfN4iuld91NncPGopua39b+wz+pwXzziVwAyq7UZ7PgQxnowlex+1rE+rtadMa1Km1/DSaXf9+rXkdnh5rV7S23Va1Np/SCA74OW73I5+of0986GYZ+HsLWjvZRZtfqcNp39TirpcAXVZmCEIQAIQhAAhCEAeeE5rpKQHI2l5x6g5tJt5QXICChhwTZCfc1NvCBiA9dL1wtTJyVCodZU3LpYExGaW2qgTQOtwUy/DwVIL4XH1UwTZAq4XITLsJMK2ZVzSnOSpF/bNezPnC3JLMOd4rRBqSWpcUV98/2UzcJdvT1PCQNT3qzKQSnol5Jv2Q/wTRoEplEBPuanKdGUWH9FUmqQ0Ip25UplKNUCG2U06xic2UNQQx0NVv0adnUHcfiqmclY9HH/ALR44t+a0x+Rhl8WYP2sX+3eNpbqNNoP6nk1Hf0tpqs9m+HdZi9I6i3ovqH9Thsj1q+ih43di4va9TUPrOA/SCGN/pYtd7FbHaN7dH89RtJp5MG27/u3yXRHezmnqkeooQhWZghCEACEIQAIQhAHmbXpZchC849RHA5dBQhBRwFDguIQAmE2WoQmAgtSOaEJgKa6UlwQhADrISpXUIAIRtLqECG9pc2EISKQ622lTKFsAhCaE2SGhcIlCFQHdySChCkkdboki+NFlxVGrKFVw7w3L1QhVDszmtHlNKQxxGrWEzziJ9SvYvZXh/VYZb8au1VPfUcSP6dnyQhdUOjin5M1qEIVkAhCEACEIQAIQhAH/9k="/>
          <p:cNvSpPr>
            <a:spLocks noChangeAspect="1" noChangeArrowheads="1"/>
          </p:cNvSpPr>
          <p:nvPr/>
        </p:nvSpPr>
        <p:spPr bwMode="auto">
          <a:xfrm>
            <a:off x="120650" y="-9794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g;base64,/9j/4AAQSkZJRgABAQAAAQABAAD/2wCEAAkGBhQSERISEhMVFRUTFRQVFBUUFBQUFBQVFRQVFRUUFBQXHCYeFxkjGRQVHy8gIycpLCwsFR8xNTAqNSYrLCkBCQoKDgwOGg8PGikcHBwpKSwpKSkpKSkpLCkpKSkpKSkpKSwpKSkpKSkpKSksKSwpLCwpKSksMCwpKSkpKSksLP/AABEIALcBEwMBIgACEQEDEQH/xAAcAAABBQEBAQAAAAAAAAAAAAAAAgMEBQYBBwj/xAA+EAABAwIDBAcGAwcEAwAAAAABAAIRAwQFITESQVFhBhMicYGRoQcyscHR8BRCciNSgpKi4fEVM2KyU4PS/8QAGQEAAwEBAQAAAAAAAAAAAAAAAAECAwQF/8QAJREAAgICAgICAwADAAAAAAAAAAECEQMhEjEyQQQTFFFxIjNh/9oADAMBAAIRAxEAPwD0IGEgrheEkuXEz1Qc5Rqjk48qO4qRnGtlOtYu0glwgRHc1R3sU0tTTmoLRX1qQUR9urV9JI6rNA7Kk28FHUKyq2ua5+FQK0Vn4JBw8HOFbMoZp1tqglsozh3JKbYq8Nqj8IgnmULrRMOtZV/VtU2yzQUmUjbHkpdvhitmWuakU6KAsYtbEDcrGlQhDAnRUTIaYBq48oLlHrPyQNRCo5VmL5sHenDfDPPRUt/jrXQ1nbIOoMN89/hKT2tDS4u2W1mxTQMlmmVbl/8AtnZH/FrneZISqlxeUveG2OUfAj5pKLQSmmbnovQmq537rfU5LWLzLoz0/p0SWVWkbThtOAhzMo7TDnHcvR7W6bUa17HBzXCQ5pkEciuzH0edlvkPIQhaGYIQhAAhCEAYjRNly45yQXLgPWB7khoRqnWtQIW0IhKaEEIHYlDmhDwU2CmI45vEJOwnw2QuhiYWR+qXRSUhtJLFKUEtkdlBPiknW00tjU6JGzTSTTUjZXHBDFRCfTTb2BS6jVH6slSaRQzMID0rq0ttKEjXicbmnS6AmatTZjv3KFUvMtd6DSOKyTUu1X4jiIbTc4mABJSetnzVB0kuidmmO8/L6+SSTZeTjjjbK+nWqV3bOgJzH149y2eB4FRYAXDaceOcfX4KiwW0DRlqr2i7joDxynxV3WkYfXy/yl2XVSmBkDP3ootUapNKtnGcjdmde9dJ+aQcDPY5gDarTAh0ZEaj74LOdD+mVzhNx1VcuqWzz2xq5m7rGcSN43jwjfvYsl0uwPbZtAdoZjv4K4SpnLmxas9ttbptRjajHBzXgOa4ZhzSJBHgnl5J7E+k5Bfh9UnKalDa4T+0p+Z2h3uXra6kcAIQhMAQhCAMCCm3uQXLi4D1WKphPthNhqWTkgQOSg/JIJSZhMYraQYK4SkhyYhxgTsDVNApxlTJNCY5KUx2qZldD9yBUPba61+9MTxXOtEDP5fFKy1ElB6CoT7vKJ8SY+/NMuvid/mfv4lFlrE2Ty8b01UrANy13qsbWJjPXPgMtc0hlxO00njxORHAAos1WNImOuM43lNPuD2dPXTnvUUvnPPLTQAxymUipVnMZAnIbvKPipNUkKuXxv8AJRy7JFWtJP2AinScQSAYG9FWOWRQWxq4uRTaXu3aczoAOaztAGq91R28+i0GMQbcNAG050zGYDQQAOGbh5KG2ydTDQGmABnz3rSqR57y/Zk/4h+gBu/uplO8AIIkGI8Bx+9ygBhHESkUzsnmoOtNMu6daGjn70jITo4SD6LrX9oNbMRPE79M+1n8VVm703wdNyfoXPdJzn8v1GmoQWkWQr6+pj7hNXLQ9haUwKpiQRJPlwj+64x0u2dOMaCOCQOCkqZiK1y+zu6VcZmm9tVvEgEirTmcwRtiI/MF9E29YPa1zTLXAOaeIIkHyK8ovejIurauW+9Sdtty/K5mnmz1W19nF6amG206saaR/wDU4sHoAu2PVngTVOjTIQhUSCEIQB51Cept3pDWp8ALgPTbBrtyS4Lp1SHPTCzrjkmg9cc5NOqIGh8FKBUdtXmjrwmBLlD3KDVvQN6bfiMhHJIpQbLBteEzVu/FVr7pMPu5kcFNm0cZaOuzMgx3JkXkmDORlQDW0zXDWJOvnyQaJJFh12Z+OpTZrdoj13n+ZVorlTrKwrP9ym4z99ypIUpKPbE1rrtDxy4DhK5Uu9Tpl3+c6+St2dCqx7Ty1vKdo+mXqnX9FNkAlxd4QnwZl+TAz7axiI+fxT9tbOquDRJcfvVajCcEYHSWgxxE/FaCnbNaTstA7gB8FccdmGX5dOkZqy6GACajpP7rchPM6n0UitajqngAQACAMo2THwK0myqTEyGF3BwPqPqteKRwyyyn2zI07PbqtHOPVahmEggCFVYXTmo08z81saFNJLRLlTM7dYCCNFmcTwJzJLcwvTqjRCqr20BCmUDTHmlFnlL6hbqEpt2P8qzxTDCx7oEgk+Ge5VVbDjq2ea56PWjkVWyUy5/ypDK0AwczII5d6pm1SDBCkU658UGyZvOhTNoV2/vMb8Xj5pz2YGLe4Z/47qq2OHZYY85SPZ8M3/ob/wB3JXsxM0bl2u1d1c+MNphduPxPAzf7GbNCEKjMEIQgDz9vwTiaaF11RcB6R2pUUarXhJuLqFV3F5zQCJTrjmkm5VLXxEBRnYgTolZuoNl3VvYUT/UCdNFVvuZ358EkV0bNYxSLY1c1w3E6KGyg+pAY1x7leWPQ6s4Bzy1gOmcnyGniqUb6FLNGPbK8V12jSc50NaXd0lW9t0eDX9uTHHRaOytQBAAHdkqUbMMnyUujPWfRiq73ob3mT5BPVejmw6Dn8CtpZiMtxyReWk94WrxqtHJ+TJvZRYThDW5wO+AtBa0YzTFsyBCsKYyVxWjDJJyZ2qmjRkQnXHJclWZkO1pRPeppUdxgpwOUobdux0lZPpzdmm2m4Rm/ZIPAtJ18Fp6lUAEkwAJJOQHMncvL+nHS+lXe2jQIe1jtpzx7pdBAa07wJOanJKonR8bG8mRKtey4wG5kUz/yPx/ut3TOQ7gvLMIvoaORn78l6LY3e0xqIO0RnhwyNFg8qLWGSW6om35iFZiUbsO6xxyRWwcbMQr2lSgJuoxRwRq8jPKccpFlQgjKdd6gvGzEHXQrb4tg3WvPALJ1rSKxouzE+W8+ixcXZ3wzKjQ4V0ip2VtXe94a4saGT+ZzWEwOcvCvvZNbluF0HnWqalU89t7tk/yhq8Q6X4m+vVFvSmX1BTaAdXOIAEd+z5L6TwbDhb29Gg3SlTZTH8DQ2fRdMejzJO3ZMQhCoQIQhAHn5dkotxXgJ2qYWcxfExOwDnv5LgPSG8SxYZgKlr4iScj5Ke2xbExPfmmAwB3DcqcGlZcZx6QzQsKj82tPjAHqrG36M1Dm5zW8hLvornDKeSt2MEK4QT7MsmeS0jHVsDLT2iT6K0wzDWA+6PESfVWOItGzPDMlMWjxII0SlCmL7XKJf2NsABAV1RECNyqLJ+QVoypkt4HHPsj39AZO5otnqP0gxZtGgajgTDmgARJlw08JPgo9jfte0OYZadCPvJJqmNW0X9KopgfI5j1CpqdwuXON06Q/aVGt5E9o9zRmfJWmRTfRZBwBKkMqZLHYX0rp1X1NpwZ2iWbRgFmUSdAcvVXzcSYBJqMA47bfqkmipQlF7RZ7aSXqkr9K6DPz7R4MBPrp6qjxHprUIPVNDOZ7TvoPVJzSKjhnL0W/SLpVTtH0xVDiHhx7MFzdmIOydQZI8Fjsd9svVh34e32uDqryPHYb/wDSy/SGu97jUe5z3HUuJJWbucwsZTZ1R+OlVkvFOnN3e5V6x2Zyps7FMfwDXxlLwrVUNK3h0BaHCwsW7PTwxUejT21XZZPDPy19JWpwvGndW0tOmR4QslbVMkqxvOpqdW73Xe4eI4d4+C2xy9HD83FtTPSLLHmvyJg8OPcVaUqsleaCpE57yrnB+kZZDak7O528d/Fa2efxN26p5BIe5QqF0HAEGQdCNEo1lVkUdFIBeb9LbgW/X1ic3CGDmV6Fi982lT2idy8N6V4m+9uGUqQLy52yxrdXOJgKZUVCyx9jnR913iP4h4mnaduToarp6seHad/CF9CrOdA+iTcPs2UBBee3WcPzVHATHIQGjkFo1oiWCEITECEIQB5fi9xsU3v/AHWk+QleTfjKhe585uJJ717FfWgqMc06OBHmvOrzojUpEx2h5H6LhhR6iQzQ6QPDY2QTx3eSi17l9Qy49wGQC661LdQR3pVNq1saikaHBekOzDas/qGfmFd3XSem0dk7Z4DTxKyNKlKk06KE6JeJSZIxDF6lYbJhrd4bOfCSdU7h9+6nDSJG7iO5N06KkMtkuy+CSo0uE40x2UweBy8lNvukVOkMztO3NaZPidB4rIC2jclNtFSk0jJ4It2zmM41UuSNoBrW+6wZiTvPEqAxjxBY4tPJxbPkrMWmSG2Km2bcElSIX4uqTBqPPIvd9Vw05zJJJU5tlDpInvSG0SDyQEVQ2ylnyTvUJ5tOQkQEi+zjTCTXfkkueolzcIsfErcRr7is5cVANFZ4nWlVDqDt+XeoeynERRbqfAK5w9yrRTkgAaK2s7ciFJ0Q0i7tRopFazbVbsnIgy1w1adxUS2I3kabwfkpts9WhTXJUxi0uXNIp1RDvynRr/0HTw1Vj1o35HmraxtGVaJZUaHCTkRKdtOhznnZoVy0ASG1R1rO4TmPVaKV6PHyY+D0QrDEH0j2cxvG5XFTpC1o2nZACczHmdyjVOg+IDJr7eOW0PQtULE/ZrX6itVr12fs6dR4A2niWsLgIhoGiqmYtpmY6XdI61zTc6mHGnOyXAHOATDRwgElbv2X+zkWjW3VfZdcVGy0A7TaLXDQH8zyNXeA3k+bYT0iuKWFXR25Y5wtw0ZMaazHPc9oGrtlkZ/vL3zo44m0tSdTQoz39W2VpFLszb9FihCFZIIQhAAhCEAYNrck1UtQ4ZhSCuyvNR6hmL3CAPebI5ZfJVD8Fad0c9AtzXph2qqbmxJyHE90xHqr6OmEk+zLU8PIzGaWaZGo9Fb027Bz1kwdfBIq5gx8IKFI0eNeiJRcFMpsUYMEDRKbI0JHqqUhPD+icxiWGKGKzt4HwXTeEZFpz4FVyRn9Uia1gS9hQG3w3g+SW3E28fQpWg+uRMdTkKNUoBD8SZ+96H6Jh2INO8eqLGoMaqsIPEJDqnFKqXTVGfWnQJWaqJytVVPeXm7yVsKBJzHgT9Er/TidGtb3D5lKx8X+ih6iMyJceO5Jp4aXmStJSwbefMqZTw8AZZmJga+I3IsSxpO3szlDCwNyfNADIq6qUY5RwH3moV1QPn6hFGhCDYKm2wUbYmFJopg+jTYJ/t95K1fRlvbeeDR6lZ3DqOzTaOXxWn6LtyqHuHxVY/I8j5EtMvln+ntbZsK4mOsAp+FRwa6P4S7yWgWB9rGI7NKlTGpL3njk3Yb61D/Kul6RxRVs8uxWm0YfQtqXvXF055H8LKVP1c5fRVrQDGMYNGNa0dzQAPgvAui9p1+K2VH8tN/WEbootL/V4HmvoIIitCl2CEIVCBCEIAEIQgDD7fFIeV1y4V5p6Y2SUgtXXFJa5UiiHXsg7kc48VCrWmzpMGAeeokenmrhyaeE6No5WjPGicjGuQO6eCWMxH91a1WgZDQZwd8DQ+arWUuyR5DWeE8tc0VR0xyckcaMvvRMAySnNrZkHjlvyInyITdP3o+x3pGqFhsLnVwU5sTI4aHcf8wV2m4bM75iOUSD6FFD5HOqHDuShSAGgXTVGhPCDxTtOhMHQHTw1+I806Jb9iDbg6CBySTajdmrm1wyWSTwgxGpgjuEiVPq9G5Z2dQeZ38zll8VaxmL+RFOjNMo5hSRRWpb0fpgQ7PgYzy3ZcRKrm4a0CPzEAjMa6R4p/XRn+TGfRUgxl/j0SCzZdkZA17t4Pgnrhm+RlGXx++Si9eZ79fIj5qejVb2WV2WbwOIgABwI3+oVBeVG9kADsyPPME+ceCkVrns7JnIemo7s1U3NedE3IIYzgy15n0j5KdhNt1j5/KMyoNtSdVcAPE7lqbO3FNoaPHmpIzZOKpdllSGS0XRhvYf+r5LO0hAWl6Mj9kf1H4BaYvI8rN4luvH/adf7V4W7qTWN/laarvWo0eC9gK+eekmIdbWrVf3y53hUeXt/oawLeZhD2zQ+xexNS+u7g6UqYpNncajpI8qfqvZl557EsN6uxqVSM69d7p4tZFMerXea9DVozBCEIAEIQgAQhCAMGXpMpAdmlErzj1RLwo8qS5qj1WJgjpekkymiUByEwoKrJUWtbf2+imAocExqbRSvo5nuMT3e79Oab2tp0zHZaOeQjPnkFa1aIKi1LXWBqlR0xzL2N9dDOzudtAbwJJidciJ8Sm7gZuG4AubuPECN41CTVpkRs5RHmmHj3s4mQI0EjOR9EWbxpjvWAtOgLZO/MTBEHhrHen7a4yMbocIk5jXZ4SN3IaqA6sQd8wQc+Iz896GVcjl2omZOu8osvjZprXFJbAzB1BhrhrJBGR36RPBT7bGwW+8A6IznZd3+nmsdRrDiRnuzz5DIJYvIJ7TtTPPvkq1Noxl8eLNe7HXaeY2mmZ4b4VXc4uXSDuy79OQzVE++0I3d3yhNVLsmdB97kObZUMEY7on1LnzOe/fqo5uYM8jr8lFdU0/zKS2mSos0coo7WuiYjenLTC3PILsgp1lh4GZGat2U0zknn9REWloGNhuSlsaktCcpjNM5WSgMlo+jZ/ZH9R+AWeGiv8Ao0ew79XyWmLyOfN4iuld91NncPGopua39b+wz+pwXzziVwAyq7UZ7PgQxnowlex+1rE+rtadMa1Km1/DSaXf9+rXkdnh5rV7S23Va1Np/SCA74OW73I5+of0986GYZ+HsLWjvZRZtfqcNp39TirpcAXVZmCEIQAIQhAAhCEAeeE5rpKQHI2l5x6g5tJt5QXICChhwTZCfc1NvCBiA9dL1wtTJyVCodZU3LpYExGaW2qgTQOtwUy/DwVIL4XH1UwTZAq4XITLsJMK2ZVzSnOSpF/bNezPnC3JLMOd4rRBqSWpcUV98/2UzcJdvT1PCQNT3qzKQSnol5Jv2Q/wTRoEplEBPuanKdGUWH9FUmqQ0Ip25UplKNUCG2U06xic2UNQQx0NVv0adnUHcfiqmclY9HH/ALR44t+a0x+Rhl8WYP2sX+3eNpbqNNoP6nk1Hf0tpqs9m+HdZi9I6i3ovqH9Thsj1q+ih43di4va9TUPrOA/SCGN/pYtd7FbHaN7dH89RtJp5MG27/u3yXRHezmnqkeooQhWZghCEACEIQAIQhAHmbXpZchC849RHA5dBQhBRwFDguIQAmE2WoQmAgtSOaEJgKa6UlwQhADrISpXUIAIRtLqECG9pc2EISKQ622lTKFsAhCaE2SGhcIlCFQHdySChCkkdboki+NFlxVGrKFVw7w3L1QhVDszmtHlNKQxxGrWEzziJ9SvYvZXh/VYZb8au1VPfUcSP6dnyQhdUOjin5M1qEIVkAhCEACEIQAIQhAH/9k="/>
          <p:cNvSpPr>
            <a:spLocks noChangeAspect="1" noChangeArrowheads="1"/>
          </p:cNvSpPr>
          <p:nvPr/>
        </p:nvSpPr>
        <p:spPr bwMode="auto">
          <a:xfrm>
            <a:off x="273050" y="-8270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fashionanyway.com/wp-content/uploads/2010/04/TEET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44058"/>
            <a:ext cx="2520280" cy="168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rowyourselves.com/images/happ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87819"/>
            <a:ext cx="1885392" cy="175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 Advantage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GB" sz="3200" dirty="0" smtClean="0"/>
              <a:t>The overall rewards to a particular occupation, taking into account both monetary and non-monetary factors.</a:t>
            </a:r>
          </a:p>
          <a:p>
            <a:r>
              <a:rPr lang="en-GB" sz="3200" dirty="0" smtClean="0"/>
              <a:t>Adam Smith argued that this should be equal across the industries in which an occupation exists. E.g. Engineer.</a:t>
            </a:r>
          </a:p>
          <a:p>
            <a:r>
              <a:rPr lang="en-GB" sz="3200" dirty="0" smtClean="0"/>
              <a:t>Critique this theory.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95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dirty="0" smtClean="0"/>
              <a:t>Cash for Inner City Teachers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GB" sz="3200" dirty="0" smtClean="0"/>
              <a:t>Discuss whether or not teachers at inner city schools should be given cash to work there.</a:t>
            </a:r>
          </a:p>
          <a:p>
            <a:r>
              <a:rPr lang="en-GB" sz="3200" dirty="0" smtClean="0"/>
              <a:t>Discuss what monetary and non monetary factors would affect a teachers decision to work in inner-city schools.</a:t>
            </a:r>
          </a:p>
          <a:p>
            <a:r>
              <a:rPr lang="en-GB" sz="3200" dirty="0" smtClean="0"/>
              <a:t>Discuss whether you feel cash incentives will encourage ‘good’ teachers to teach in inner city schools.</a:t>
            </a:r>
            <a:endParaRPr lang="en-GB" sz="3200" dirty="0"/>
          </a:p>
        </p:txBody>
      </p:sp>
      <p:pic>
        <p:nvPicPr>
          <p:cNvPr id="4" name="Picture 3" descr="BBC NEW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02116"/>
            <a:ext cx="3436213" cy="81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GB" sz="3600" dirty="0" smtClean="0"/>
              <a:t>Explain 2 monetary factors which influence the supply of labour</a:t>
            </a:r>
          </a:p>
          <a:p>
            <a:r>
              <a:rPr lang="en-GB" sz="3600" dirty="0" smtClean="0"/>
              <a:t>Explain 2 non-monetary factors which influence the supply of labour</a:t>
            </a:r>
          </a:p>
          <a:p>
            <a:r>
              <a:rPr lang="en-GB" sz="3600" dirty="0" smtClean="0"/>
              <a:t>Describe the concept of net advantage</a:t>
            </a: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Aim: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To understand the factors which influence supply of labour.</a:t>
            </a:r>
          </a:p>
          <a:p>
            <a:pPr marL="0" indent="0">
              <a:buNone/>
            </a:pPr>
            <a:r>
              <a:rPr lang="en-GB" sz="2800" dirty="0" smtClean="0"/>
              <a:t>Objectives: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Discuss current changes in the UK labour market.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Define and describe the labour supply in the UK.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Analyse the effects monetary and non-monetary factors has on the labour supply.</a:t>
            </a:r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Evaluate </a:t>
            </a:r>
            <a:r>
              <a:rPr lang="en-GB" sz="2800" dirty="0"/>
              <a:t>the effects monetary and non-monetary factors has on the labour supply.</a:t>
            </a:r>
          </a:p>
          <a:p>
            <a:pPr>
              <a:buFont typeface="Wingdings" pitchFamily="2" charset="2"/>
              <a:buChar char="q"/>
            </a:pPr>
            <a:endParaRPr lang="en-GB" sz="2800" dirty="0" smtClean="0"/>
          </a:p>
          <a:p>
            <a:pPr>
              <a:buFont typeface="Wingdings" pitchFamily="2" charset="2"/>
              <a:buChar char="q"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89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612" y="1196752"/>
            <a:ext cx="8229600" cy="1143000"/>
          </a:xfrm>
        </p:spPr>
        <p:txBody>
          <a:bodyPr/>
          <a:lstStyle/>
          <a:p>
            <a:r>
              <a:rPr lang="en-GB" dirty="0" smtClean="0"/>
              <a:t>A Labour Challenge for Osborne</a:t>
            </a:r>
            <a:endParaRPr lang="en-GB" dirty="0"/>
          </a:p>
        </p:txBody>
      </p:sp>
      <p:pic>
        <p:nvPicPr>
          <p:cNvPr id="3074" name="Picture 2" descr="http://www.leftfootforward.org/images/2010/02/George-Osborne-laug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829425" cy="4076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GB" sz="2800" dirty="0" smtClean="0"/>
              <a:t>Draw an elastic and an inelastic labour demand curve.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Explain two determinants of elasticity of demand.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51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Supply of Labour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endParaRPr lang="en-GB" dirty="0"/>
          </a:p>
          <a:p>
            <a:endParaRPr lang="en-GB" sz="2400" dirty="0"/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Defining </a:t>
            </a:r>
            <a:r>
              <a:rPr lang="en-GB" sz="2800" dirty="0"/>
              <a:t>the Labour </a:t>
            </a:r>
            <a:r>
              <a:rPr lang="en-GB" sz="2800" dirty="0" smtClean="0"/>
              <a:t>Supply</a:t>
            </a:r>
            <a:br>
              <a:rPr lang="en-GB" sz="2800" dirty="0" smtClean="0"/>
            </a:br>
            <a:endParaRPr lang="en-GB" sz="2800" dirty="0" smtClean="0"/>
          </a:p>
          <a:p>
            <a:pPr lvl="1">
              <a:buFont typeface="Wingdings" pitchFamily="2" charset="2"/>
              <a:buChar char="q"/>
            </a:pPr>
            <a:r>
              <a:rPr lang="en-GB" sz="2800" dirty="0" smtClean="0"/>
              <a:t>Total </a:t>
            </a:r>
            <a:r>
              <a:rPr lang="en-GB" sz="2800" dirty="0"/>
              <a:t>number of hours that labour is willing and able to </a:t>
            </a:r>
            <a:r>
              <a:rPr lang="en-GB" sz="2800" dirty="0" smtClean="0"/>
              <a:t>supply </a:t>
            </a:r>
            <a:r>
              <a:rPr lang="en-GB" sz="2800" dirty="0"/>
              <a:t>at a given wage </a:t>
            </a:r>
            <a:r>
              <a:rPr lang="en-GB" sz="2800" dirty="0" smtClean="0"/>
              <a:t>rate</a:t>
            </a:r>
          </a:p>
          <a:p>
            <a:pPr lvl="1">
              <a:buFont typeface="Wingdings" pitchFamily="2" charset="2"/>
              <a:buChar char="q"/>
            </a:pPr>
            <a:r>
              <a:rPr lang="en-GB" sz="2800" dirty="0" smtClean="0"/>
              <a:t>Number </a:t>
            </a:r>
            <a:r>
              <a:rPr lang="en-GB" sz="2800" dirty="0"/>
              <a:t>of workers willing and able to work in a given occupation or industry for a given </a:t>
            </a:r>
            <a:r>
              <a:rPr lang="en-GB" sz="2800" dirty="0" smtClean="0"/>
              <a:t>wage</a:t>
            </a:r>
            <a:br>
              <a:rPr lang="en-GB" sz="2800" dirty="0" smtClean="0"/>
            </a:br>
            <a:endParaRPr lang="en-GB" sz="2800" dirty="0"/>
          </a:p>
          <a:p>
            <a:pPr>
              <a:buFont typeface="Wingdings" pitchFamily="2" charset="2"/>
              <a:buChar char="q"/>
            </a:pPr>
            <a:r>
              <a:rPr lang="en-GB" sz="2800" dirty="0" smtClean="0"/>
              <a:t>The </a:t>
            </a:r>
            <a:r>
              <a:rPr lang="en-GB" sz="2800" dirty="0"/>
              <a:t>labour force is defined as the number of people either in work or actively seeking paid employment and available to start work.</a:t>
            </a:r>
          </a:p>
        </p:txBody>
      </p:sp>
    </p:spTree>
    <p:extLst>
      <p:ext uri="{BB962C8B-B14F-4D97-AF65-F5344CB8AC3E}">
        <p14:creationId xmlns:p14="http://schemas.microsoft.com/office/powerpoint/2010/main" val="3415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Supply of Labour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92088"/>
          </a:xfrm>
        </p:spPr>
        <p:txBody>
          <a:bodyPr/>
          <a:lstStyle/>
          <a:p>
            <a:endParaRPr lang="en-GB" dirty="0"/>
          </a:p>
          <a:p>
            <a:endParaRPr lang="en-GB" sz="2400" dirty="0"/>
          </a:p>
        </p:txBody>
      </p:sp>
      <p:pic>
        <p:nvPicPr>
          <p:cNvPr id="1026" name="Picture 2" descr="C:\Users\Martin\Pictures\ControlCenter4\Scan\CCF17092011_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6640388" cy="5013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640388" y="2708920"/>
            <a:ext cx="2396108" cy="16561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Economically Active:</a:t>
            </a:r>
          </a:p>
          <a:p>
            <a:pPr algn="ctr"/>
            <a:r>
              <a:rPr lang="en-GB" dirty="0" smtClean="0"/>
              <a:t>People in employment or actively seeking employment.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640388" y="4725144"/>
            <a:ext cx="2396108" cy="16561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Economically Inactive:</a:t>
            </a:r>
          </a:p>
          <a:p>
            <a:pPr algn="ctr"/>
            <a:r>
              <a:rPr lang="en-GB" dirty="0" smtClean="0"/>
              <a:t>People who are either not in work nor seeking it.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4005064"/>
            <a:ext cx="2880320" cy="86409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NOT PART OF THE LABOUR SUPPLY</a:t>
            </a:r>
            <a:endParaRPr lang="en-GB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39952" y="4437112"/>
            <a:ext cx="2500436" cy="432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95936" y="4861396"/>
            <a:ext cx="792088" cy="5118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Determinants of Labour Supply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705275"/>
          </a:xfrm>
        </p:spPr>
        <p:txBody>
          <a:bodyPr/>
          <a:lstStyle/>
          <a:p>
            <a:r>
              <a:rPr lang="en-GB" sz="2800" dirty="0" smtClean="0"/>
              <a:t>In groups brainstorm and discuss your ideas of what determines the labour supply level.</a:t>
            </a:r>
            <a:endParaRPr lang="en-GB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8177682"/>
              </p:ext>
            </p:extLst>
          </p:nvPr>
        </p:nvGraphicFramePr>
        <p:xfrm>
          <a:off x="467544" y="3356992"/>
          <a:ext cx="463217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5251086"/>
              </p:ext>
            </p:extLst>
          </p:nvPr>
        </p:nvGraphicFramePr>
        <p:xfrm>
          <a:off x="4139952" y="3356992"/>
          <a:ext cx="463217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337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/>
          <a:lstStyle/>
          <a:p>
            <a:r>
              <a:rPr lang="en-GB" dirty="0" smtClean="0"/>
              <a:t>Monetary Factors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647225"/>
              </p:ext>
            </p:extLst>
          </p:nvPr>
        </p:nvGraphicFramePr>
        <p:xfrm>
          <a:off x="251520" y="2420888"/>
          <a:ext cx="87129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GB" dirty="0" smtClean="0"/>
              <a:t>Non-Monetary Factors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60386"/>
              </p:ext>
            </p:extLst>
          </p:nvPr>
        </p:nvGraphicFramePr>
        <p:xfrm>
          <a:off x="251520" y="1268760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4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24CFFE"/>
      </a:lt2>
      <a:accent1>
        <a:srgbClr val="0082BD"/>
      </a:accent1>
      <a:accent2>
        <a:srgbClr val="229DF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5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</Template>
  <TotalTime>189</TotalTime>
  <Words>512</Words>
  <Application>Microsoft Office PowerPoint</Application>
  <PresentationFormat>On-screen Show (4:3)</PresentationFormat>
  <Paragraphs>99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global</vt:lpstr>
      <vt:lpstr>The Labour Market Supply</vt:lpstr>
      <vt:lpstr>Aims and Objectives</vt:lpstr>
      <vt:lpstr>A Labour Challenge for Osborne</vt:lpstr>
      <vt:lpstr>Starter</vt:lpstr>
      <vt:lpstr>The Supply of Labour in the UK</vt:lpstr>
      <vt:lpstr>The Supply of Labour in the UK</vt:lpstr>
      <vt:lpstr>Determinants of Labour Supply</vt:lpstr>
      <vt:lpstr>Monetary Factors</vt:lpstr>
      <vt:lpstr>Non-Monetary Factors</vt:lpstr>
      <vt:lpstr>Non-Monetary Factors</vt:lpstr>
      <vt:lpstr>Non-Monetary Factors</vt:lpstr>
      <vt:lpstr>Net Advantage</vt:lpstr>
      <vt:lpstr>Cash for Inner City Teachers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Labour Market Supply</dc:title>
  <dc:creator>Windows User</dc:creator>
  <cp:lastModifiedBy>M Young</cp:lastModifiedBy>
  <cp:revision>5</cp:revision>
  <dcterms:created xsi:type="dcterms:W3CDTF">2011-09-17T07:51:57Z</dcterms:created>
  <dcterms:modified xsi:type="dcterms:W3CDTF">2011-10-04T11:00:12Z</dcterms:modified>
</cp:coreProperties>
</file>