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6D560-20B4-454E-9399-6C644C8BCC23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35241461-CFF8-447E-99AC-7449156110C7}">
      <dgm:prSet phldrT="[Text]" phldr="1"/>
      <dgm:spPr/>
      <dgm:t>
        <a:bodyPr/>
        <a:lstStyle/>
        <a:p>
          <a:endParaRPr lang="en-GB"/>
        </a:p>
      </dgm:t>
    </dgm:pt>
    <dgm:pt modelId="{432E9F21-8CCC-45E9-84FC-B5B369A51575}" type="parTrans" cxnId="{A52994F6-DBE3-440A-A435-01C959D66851}">
      <dgm:prSet/>
      <dgm:spPr/>
      <dgm:t>
        <a:bodyPr/>
        <a:lstStyle/>
        <a:p>
          <a:endParaRPr lang="en-GB"/>
        </a:p>
      </dgm:t>
    </dgm:pt>
    <dgm:pt modelId="{BB716024-AC82-431A-9EA3-1EA201C3AA86}" type="sibTrans" cxnId="{A52994F6-DBE3-440A-A435-01C959D66851}">
      <dgm:prSet/>
      <dgm:spPr/>
      <dgm:t>
        <a:bodyPr/>
        <a:lstStyle/>
        <a:p>
          <a:endParaRPr lang="en-GB"/>
        </a:p>
      </dgm:t>
    </dgm:pt>
    <dgm:pt modelId="{5BD99B65-517E-44D1-B629-309E074E29E4}">
      <dgm:prSet phldrT="[Text]" phldr="1"/>
      <dgm:spPr/>
      <dgm:t>
        <a:bodyPr/>
        <a:lstStyle/>
        <a:p>
          <a:endParaRPr lang="en-GB"/>
        </a:p>
      </dgm:t>
    </dgm:pt>
    <dgm:pt modelId="{87C93C5B-D627-4A42-82E1-02C6EB0073DD}" type="parTrans" cxnId="{CBD39433-5F4F-40EA-BCDB-45E9B4A5C38A}">
      <dgm:prSet/>
      <dgm:spPr/>
      <dgm:t>
        <a:bodyPr/>
        <a:lstStyle/>
        <a:p>
          <a:endParaRPr lang="en-GB"/>
        </a:p>
      </dgm:t>
    </dgm:pt>
    <dgm:pt modelId="{5803925C-B0D4-42F9-AD32-A7E975482851}" type="sibTrans" cxnId="{CBD39433-5F4F-40EA-BCDB-45E9B4A5C38A}">
      <dgm:prSet/>
      <dgm:spPr/>
      <dgm:t>
        <a:bodyPr/>
        <a:lstStyle/>
        <a:p>
          <a:endParaRPr lang="en-GB"/>
        </a:p>
      </dgm:t>
    </dgm:pt>
    <dgm:pt modelId="{894263AD-EAFD-44EE-8464-A8DDB948DF03}">
      <dgm:prSet phldrT="[Text]" phldr="1"/>
      <dgm:spPr/>
      <dgm:t>
        <a:bodyPr/>
        <a:lstStyle/>
        <a:p>
          <a:endParaRPr lang="en-GB" dirty="0"/>
        </a:p>
      </dgm:t>
    </dgm:pt>
    <dgm:pt modelId="{ABB1C306-CDD4-475D-9A28-0F0AFDDCBBE8}" type="parTrans" cxnId="{9CEEDAA0-BBF4-4E30-94FD-DFD2AE2F0F6C}">
      <dgm:prSet/>
      <dgm:spPr/>
      <dgm:t>
        <a:bodyPr/>
        <a:lstStyle/>
        <a:p>
          <a:endParaRPr lang="en-GB"/>
        </a:p>
      </dgm:t>
    </dgm:pt>
    <dgm:pt modelId="{18D7E520-5E64-476D-B938-2BF154A0F21E}" type="sibTrans" cxnId="{9CEEDAA0-BBF4-4E30-94FD-DFD2AE2F0F6C}">
      <dgm:prSet/>
      <dgm:spPr/>
      <dgm:t>
        <a:bodyPr/>
        <a:lstStyle/>
        <a:p>
          <a:endParaRPr lang="en-GB"/>
        </a:p>
      </dgm:t>
    </dgm:pt>
    <dgm:pt modelId="{07863285-7EFC-4CE7-BA0E-79DC2A1083C2}">
      <dgm:prSet phldrT="[Text]"/>
      <dgm:spPr/>
      <dgm:t>
        <a:bodyPr/>
        <a:lstStyle/>
        <a:p>
          <a:endParaRPr lang="en-GB" dirty="0"/>
        </a:p>
      </dgm:t>
    </dgm:pt>
    <dgm:pt modelId="{50C3E1B9-D1FE-4C60-9363-47EF22F209D4}" type="parTrans" cxnId="{1B1D6591-8C9D-4DE9-B097-B8311E2CF879}">
      <dgm:prSet/>
      <dgm:spPr/>
      <dgm:t>
        <a:bodyPr/>
        <a:lstStyle/>
        <a:p>
          <a:endParaRPr lang="en-GB"/>
        </a:p>
      </dgm:t>
    </dgm:pt>
    <dgm:pt modelId="{D374CAED-F3F0-4EBB-B778-B5E4F54846E7}" type="sibTrans" cxnId="{1B1D6591-8C9D-4DE9-B097-B8311E2CF879}">
      <dgm:prSet/>
      <dgm:spPr/>
      <dgm:t>
        <a:bodyPr/>
        <a:lstStyle/>
        <a:p>
          <a:endParaRPr lang="en-GB"/>
        </a:p>
      </dgm:t>
    </dgm:pt>
    <dgm:pt modelId="{65FB045E-D3D0-4326-BDDD-74919F6C4F72}">
      <dgm:prSet phldrT="[Text]"/>
      <dgm:spPr/>
      <dgm:t>
        <a:bodyPr/>
        <a:lstStyle/>
        <a:p>
          <a:endParaRPr lang="en-GB" dirty="0"/>
        </a:p>
      </dgm:t>
    </dgm:pt>
    <dgm:pt modelId="{3AB64D97-6FBA-4AAE-84EE-D70C58175B45}" type="parTrans" cxnId="{917F11AB-5789-46B5-AB4B-2E391F57187D}">
      <dgm:prSet/>
      <dgm:spPr/>
      <dgm:t>
        <a:bodyPr/>
        <a:lstStyle/>
        <a:p>
          <a:endParaRPr lang="en-GB"/>
        </a:p>
      </dgm:t>
    </dgm:pt>
    <dgm:pt modelId="{D96D3F67-9443-4806-B454-09A13EC6F4D6}" type="sibTrans" cxnId="{917F11AB-5789-46B5-AB4B-2E391F57187D}">
      <dgm:prSet/>
      <dgm:spPr/>
      <dgm:t>
        <a:bodyPr/>
        <a:lstStyle/>
        <a:p>
          <a:endParaRPr lang="en-GB"/>
        </a:p>
      </dgm:t>
    </dgm:pt>
    <dgm:pt modelId="{FEF9D8D3-E7E1-40E9-B541-1194A046CD7E}" type="pres">
      <dgm:prSet presAssocID="{4C16D560-20B4-454E-9399-6C644C8BCC23}" presName="Name0" presStyleCnt="0">
        <dgm:presLayoutVars>
          <dgm:dir/>
          <dgm:animLvl val="lvl"/>
          <dgm:resizeHandles val="exact"/>
        </dgm:presLayoutVars>
      </dgm:prSet>
      <dgm:spPr/>
    </dgm:pt>
    <dgm:pt modelId="{E94B1EDF-B201-4D9B-AF19-A9688A02E756}" type="pres">
      <dgm:prSet presAssocID="{35241461-CFF8-447E-99AC-7449156110C7}" presName="Name8" presStyleCnt="0"/>
      <dgm:spPr/>
    </dgm:pt>
    <dgm:pt modelId="{ED37257F-0606-4C69-9EA2-54F4B178786A}" type="pres">
      <dgm:prSet presAssocID="{35241461-CFF8-447E-99AC-7449156110C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F1AE27-366F-48DF-91CF-92C790FC8286}" type="pres">
      <dgm:prSet presAssocID="{35241461-CFF8-447E-99AC-7449156110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5E1D28-EE98-42AF-A333-40449391CE34}" type="pres">
      <dgm:prSet presAssocID="{5BD99B65-517E-44D1-B629-309E074E29E4}" presName="Name8" presStyleCnt="0"/>
      <dgm:spPr/>
    </dgm:pt>
    <dgm:pt modelId="{A179BA1A-419F-4987-BE2D-87BA701CC5A6}" type="pres">
      <dgm:prSet presAssocID="{5BD99B65-517E-44D1-B629-309E074E29E4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7C0AEC-7DF5-4AC6-9F8A-0C2B73148C6D}" type="pres">
      <dgm:prSet presAssocID="{5BD99B65-517E-44D1-B629-309E074E29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5D5192-C1C6-429D-A1C2-2C58BFE2D4B9}" type="pres">
      <dgm:prSet presAssocID="{894263AD-EAFD-44EE-8464-A8DDB948DF03}" presName="Name8" presStyleCnt="0"/>
      <dgm:spPr/>
    </dgm:pt>
    <dgm:pt modelId="{27A7CC2C-ADC2-4059-9334-A336D3669664}" type="pres">
      <dgm:prSet presAssocID="{894263AD-EAFD-44EE-8464-A8DDB948DF0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206CB5-BD45-4668-9FE0-12DDFE0F2F9E}" type="pres">
      <dgm:prSet presAssocID="{894263AD-EAFD-44EE-8464-A8DDB948DF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2BFC61-314D-4358-8A1F-639B2DC4D4E0}" type="pres">
      <dgm:prSet presAssocID="{65FB045E-D3D0-4326-BDDD-74919F6C4F72}" presName="Name8" presStyleCnt="0"/>
      <dgm:spPr/>
    </dgm:pt>
    <dgm:pt modelId="{03F05AC5-1FA7-4654-B583-2B7AA59ABA6C}" type="pres">
      <dgm:prSet presAssocID="{65FB045E-D3D0-4326-BDDD-74919F6C4F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AF485-BCE5-4F12-B40C-233BC6436585}" type="pres">
      <dgm:prSet presAssocID="{65FB045E-D3D0-4326-BDDD-74919F6C4F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FC7974-A4D7-477D-A543-C3D9A3CEFA7F}" type="pres">
      <dgm:prSet presAssocID="{07863285-7EFC-4CE7-BA0E-79DC2A1083C2}" presName="Name8" presStyleCnt="0"/>
      <dgm:spPr/>
    </dgm:pt>
    <dgm:pt modelId="{B2475450-E3CA-426F-9CB0-6A6EC54EFD49}" type="pres">
      <dgm:prSet presAssocID="{07863285-7EFC-4CE7-BA0E-79DC2A1083C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4E6D4E-8E59-45CD-9589-D9FBFB29D622}" type="pres">
      <dgm:prSet presAssocID="{07863285-7EFC-4CE7-BA0E-79DC2A1083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7F11AB-5789-46B5-AB4B-2E391F57187D}" srcId="{4C16D560-20B4-454E-9399-6C644C8BCC23}" destId="{65FB045E-D3D0-4326-BDDD-74919F6C4F72}" srcOrd="3" destOrd="0" parTransId="{3AB64D97-6FBA-4AAE-84EE-D70C58175B45}" sibTransId="{D96D3F67-9443-4806-B454-09A13EC6F4D6}"/>
    <dgm:cxn modelId="{9CEEDAA0-BBF4-4E30-94FD-DFD2AE2F0F6C}" srcId="{4C16D560-20B4-454E-9399-6C644C8BCC23}" destId="{894263AD-EAFD-44EE-8464-A8DDB948DF03}" srcOrd="2" destOrd="0" parTransId="{ABB1C306-CDD4-475D-9A28-0F0AFDDCBBE8}" sibTransId="{18D7E520-5E64-476D-B938-2BF154A0F21E}"/>
    <dgm:cxn modelId="{CBD39433-5F4F-40EA-BCDB-45E9B4A5C38A}" srcId="{4C16D560-20B4-454E-9399-6C644C8BCC23}" destId="{5BD99B65-517E-44D1-B629-309E074E29E4}" srcOrd="1" destOrd="0" parTransId="{87C93C5B-D627-4A42-82E1-02C6EB0073DD}" sibTransId="{5803925C-B0D4-42F9-AD32-A7E975482851}"/>
    <dgm:cxn modelId="{F1A5FBB8-9AB1-4EA1-8350-BEFBAA7B0D79}" type="presOf" srcId="{07863285-7EFC-4CE7-BA0E-79DC2A1083C2}" destId="{B2475450-E3CA-426F-9CB0-6A6EC54EFD49}" srcOrd="0" destOrd="0" presId="urn:microsoft.com/office/officeart/2005/8/layout/pyramid1"/>
    <dgm:cxn modelId="{0D8CE007-E50D-40C0-969B-5F1522D61422}" type="presOf" srcId="{5BD99B65-517E-44D1-B629-309E074E29E4}" destId="{FD7C0AEC-7DF5-4AC6-9F8A-0C2B73148C6D}" srcOrd="1" destOrd="0" presId="urn:microsoft.com/office/officeart/2005/8/layout/pyramid1"/>
    <dgm:cxn modelId="{B2B1A11F-311E-46C2-946C-43AB5A1022D9}" type="presOf" srcId="{35241461-CFF8-447E-99AC-7449156110C7}" destId="{ED37257F-0606-4C69-9EA2-54F4B178786A}" srcOrd="0" destOrd="0" presId="urn:microsoft.com/office/officeart/2005/8/layout/pyramid1"/>
    <dgm:cxn modelId="{ED228604-4C5A-4E84-BF9D-37576B31C12C}" type="presOf" srcId="{894263AD-EAFD-44EE-8464-A8DDB948DF03}" destId="{27A7CC2C-ADC2-4059-9334-A336D3669664}" srcOrd="0" destOrd="0" presId="urn:microsoft.com/office/officeart/2005/8/layout/pyramid1"/>
    <dgm:cxn modelId="{DC963363-6900-428B-AB29-BB2C472EFCAB}" type="presOf" srcId="{4C16D560-20B4-454E-9399-6C644C8BCC23}" destId="{FEF9D8D3-E7E1-40E9-B541-1194A046CD7E}" srcOrd="0" destOrd="0" presId="urn:microsoft.com/office/officeart/2005/8/layout/pyramid1"/>
    <dgm:cxn modelId="{461A4367-62A6-4542-80C5-186C00B8E1CD}" type="presOf" srcId="{5BD99B65-517E-44D1-B629-309E074E29E4}" destId="{A179BA1A-419F-4987-BE2D-87BA701CC5A6}" srcOrd="0" destOrd="0" presId="urn:microsoft.com/office/officeart/2005/8/layout/pyramid1"/>
    <dgm:cxn modelId="{1B1D6591-8C9D-4DE9-B097-B8311E2CF879}" srcId="{4C16D560-20B4-454E-9399-6C644C8BCC23}" destId="{07863285-7EFC-4CE7-BA0E-79DC2A1083C2}" srcOrd="4" destOrd="0" parTransId="{50C3E1B9-D1FE-4C60-9363-47EF22F209D4}" sibTransId="{D374CAED-F3F0-4EBB-B778-B5E4F54846E7}"/>
    <dgm:cxn modelId="{AF78DF3A-90C7-406A-8E38-D06AA265B129}" type="presOf" srcId="{65FB045E-D3D0-4326-BDDD-74919F6C4F72}" destId="{CFAAF485-BCE5-4F12-B40C-233BC6436585}" srcOrd="1" destOrd="0" presId="urn:microsoft.com/office/officeart/2005/8/layout/pyramid1"/>
    <dgm:cxn modelId="{34534C63-C229-4D52-B62B-403AE1EBF086}" type="presOf" srcId="{65FB045E-D3D0-4326-BDDD-74919F6C4F72}" destId="{03F05AC5-1FA7-4654-B583-2B7AA59ABA6C}" srcOrd="0" destOrd="0" presId="urn:microsoft.com/office/officeart/2005/8/layout/pyramid1"/>
    <dgm:cxn modelId="{8EFED13A-25A2-462D-9DF7-4B8FB582E88D}" type="presOf" srcId="{07863285-7EFC-4CE7-BA0E-79DC2A1083C2}" destId="{104E6D4E-8E59-45CD-9589-D9FBFB29D622}" srcOrd="1" destOrd="0" presId="urn:microsoft.com/office/officeart/2005/8/layout/pyramid1"/>
    <dgm:cxn modelId="{A52994F6-DBE3-440A-A435-01C959D66851}" srcId="{4C16D560-20B4-454E-9399-6C644C8BCC23}" destId="{35241461-CFF8-447E-99AC-7449156110C7}" srcOrd="0" destOrd="0" parTransId="{432E9F21-8CCC-45E9-84FC-B5B369A51575}" sibTransId="{BB716024-AC82-431A-9EA3-1EA201C3AA86}"/>
    <dgm:cxn modelId="{C5FB9D7E-AC48-44CB-8868-BD3F3FDEE232}" type="presOf" srcId="{35241461-CFF8-447E-99AC-7449156110C7}" destId="{42F1AE27-366F-48DF-91CF-92C790FC8286}" srcOrd="1" destOrd="0" presId="urn:microsoft.com/office/officeart/2005/8/layout/pyramid1"/>
    <dgm:cxn modelId="{D273CC0E-BFDC-44C1-A059-C11AD6E8D4DF}" type="presOf" srcId="{894263AD-EAFD-44EE-8464-A8DDB948DF03}" destId="{49206CB5-BD45-4668-9FE0-12DDFE0F2F9E}" srcOrd="1" destOrd="0" presId="urn:microsoft.com/office/officeart/2005/8/layout/pyramid1"/>
    <dgm:cxn modelId="{236E044E-EC67-47C1-A113-21E66C5288FB}" type="presParOf" srcId="{FEF9D8D3-E7E1-40E9-B541-1194A046CD7E}" destId="{E94B1EDF-B201-4D9B-AF19-A9688A02E756}" srcOrd="0" destOrd="0" presId="urn:microsoft.com/office/officeart/2005/8/layout/pyramid1"/>
    <dgm:cxn modelId="{A541484D-DF0E-4611-AC3A-B8885C6A6106}" type="presParOf" srcId="{E94B1EDF-B201-4D9B-AF19-A9688A02E756}" destId="{ED37257F-0606-4C69-9EA2-54F4B178786A}" srcOrd="0" destOrd="0" presId="urn:microsoft.com/office/officeart/2005/8/layout/pyramid1"/>
    <dgm:cxn modelId="{C72396A9-BFFA-4EB1-BADD-3B1910EF5B01}" type="presParOf" srcId="{E94B1EDF-B201-4D9B-AF19-A9688A02E756}" destId="{42F1AE27-366F-48DF-91CF-92C790FC8286}" srcOrd="1" destOrd="0" presId="urn:microsoft.com/office/officeart/2005/8/layout/pyramid1"/>
    <dgm:cxn modelId="{D9D643EA-E2B0-42F1-9145-C5A544FB5FC9}" type="presParOf" srcId="{FEF9D8D3-E7E1-40E9-B541-1194A046CD7E}" destId="{885E1D28-EE98-42AF-A333-40449391CE34}" srcOrd="1" destOrd="0" presId="urn:microsoft.com/office/officeart/2005/8/layout/pyramid1"/>
    <dgm:cxn modelId="{2B5FCB18-114A-44D8-86EA-9C6AB62DA4FD}" type="presParOf" srcId="{885E1D28-EE98-42AF-A333-40449391CE34}" destId="{A179BA1A-419F-4987-BE2D-87BA701CC5A6}" srcOrd="0" destOrd="0" presId="urn:microsoft.com/office/officeart/2005/8/layout/pyramid1"/>
    <dgm:cxn modelId="{755FB431-0EFF-44EC-85C9-18CCAF434CA8}" type="presParOf" srcId="{885E1D28-EE98-42AF-A333-40449391CE34}" destId="{FD7C0AEC-7DF5-4AC6-9F8A-0C2B73148C6D}" srcOrd="1" destOrd="0" presId="urn:microsoft.com/office/officeart/2005/8/layout/pyramid1"/>
    <dgm:cxn modelId="{046C33C4-23BA-4296-B646-A900F39A9A2A}" type="presParOf" srcId="{FEF9D8D3-E7E1-40E9-B541-1194A046CD7E}" destId="{765D5192-C1C6-429D-A1C2-2C58BFE2D4B9}" srcOrd="2" destOrd="0" presId="urn:microsoft.com/office/officeart/2005/8/layout/pyramid1"/>
    <dgm:cxn modelId="{02A12B01-E413-4593-9386-EA2710740AD6}" type="presParOf" srcId="{765D5192-C1C6-429D-A1C2-2C58BFE2D4B9}" destId="{27A7CC2C-ADC2-4059-9334-A336D3669664}" srcOrd="0" destOrd="0" presId="urn:microsoft.com/office/officeart/2005/8/layout/pyramid1"/>
    <dgm:cxn modelId="{3F65157E-B781-467E-B1D5-63FE6A728DA2}" type="presParOf" srcId="{765D5192-C1C6-429D-A1C2-2C58BFE2D4B9}" destId="{49206CB5-BD45-4668-9FE0-12DDFE0F2F9E}" srcOrd="1" destOrd="0" presId="urn:microsoft.com/office/officeart/2005/8/layout/pyramid1"/>
    <dgm:cxn modelId="{5BBB8F5F-53B1-4FC0-A059-9CB380A7345F}" type="presParOf" srcId="{FEF9D8D3-E7E1-40E9-B541-1194A046CD7E}" destId="{232BFC61-314D-4358-8A1F-639B2DC4D4E0}" srcOrd="3" destOrd="0" presId="urn:microsoft.com/office/officeart/2005/8/layout/pyramid1"/>
    <dgm:cxn modelId="{3B2DBAC4-8970-4026-B29F-0D8612576287}" type="presParOf" srcId="{232BFC61-314D-4358-8A1F-639B2DC4D4E0}" destId="{03F05AC5-1FA7-4654-B583-2B7AA59ABA6C}" srcOrd="0" destOrd="0" presId="urn:microsoft.com/office/officeart/2005/8/layout/pyramid1"/>
    <dgm:cxn modelId="{5DE9306A-823F-4C65-ADB1-33476CBC696B}" type="presParOf" srcId="{232BFC61-314D-4358-8A1F-639B2DC4D4E0}" destId="{CFAAF485-BCE5-4F12-B40C-233BC6436585}" srcOrd="1" destOrd="0" presId="urn:microsoft.com/office/officeart/2005/8/layout/pyramid1"/>
    <dgm:cxn modelId="{A3E5F131-9BF5-4DB2-9630-33FFC37CE531}" type="presParOf" srcId="{FEF9D8D3-E7E1-40E9-B541-1194A046CD7E}" destId="{8BFC7974-A4D7-477D-A543-C3D9A3CEFA7F}" srcOrd="4" destOrd="0" presId="urn:microsoft.com/office/officeart/2005/8/layout/pyramid1"/>
    <dgm:cxn modelId="{EABB4907-F181-48FC-9B9B-EE51103C7CE5}" type="presParOf" srcId="{8BFC7974-A4D7-477D-A543-C3D9A3CEFA7F}" destId="{B2475450-E3CA-426F-9CB0-6A6EC54EFD49}" srcOrd="0" destOrd="0" presId="urn:microsoft.com/office/officeart/2005/8/layout/pyramid1"/>
    <dgm:cxn modelId="{BCCD7E47-DD40-4150-8EB0-E31D0519ED0A}" type="presParOf" srcId="{8BFC7974-A4D7-477D-A543-C3D9A3CEFA7F}" destId="{104E6D4E-8E59-45CD-9589-D9FBFB29D62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6D560-20B4-454E-9399-6C644C8BCC23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35241461-CFF8-447E-99AC-7449156110C7}">
      <dgm:prSet phldrT="[Text]" phldr="1"/>
      <dgm:spPr/>
      <dgm:t>
        <a:bodyPr/>
        <a:lstStyle/>
        <a:p>
          <a:endParaRPr lang="en-GB"/>
        </a:p>
      </dgm:t>
    </dgm:pt>
    <dgm:pt modelId="{432E9F21-8CCC-45E9-84FC-B5B369A51575}" type="parTrans" cxnId="{A52994F6-DBE3-440A-A435-01C959D66851}">
      <dgm:prSet/>
      <dgm:spPr/>
      <dgm:t>
        <a:bodyPr/>
        <a:lstStyle/>
        <a:p>
          <a:endParaRPr lang="en-GB"/>
        </a:p>
      </dgm:t>
    </dgm:pt>
    <dgm:pt modelId="{BB716024-AC82-431A-9EA3-1EA201C3AA86}" type="sibTrans" cxnId="{A52994F6-DBE3-440A-A435-01C959D66851}">
      <dgm:prSet/>
      <dgm:spPr/>
      <dgm:t>
        <a:bodyPr/>
        <a:lstStyle/>
        <a:p>
          <a:endParaRPr lang="en-GB"/>
        </a:p>
      </dgm:t>
    </dgm:pt>
    <dgm:pt modelId="{5BD99B65-517E-44D1-B629-309E074E29E4}">
      <dgm:prSet phldrT="[Text]" phldr="1"/>
      <dgm:spPr/>
      <dgm:t>
        <a:bodyPr/>
        <a:lstStyle/>
        <a:p>
          <a:endParaRPr lang="en-GB"/>
        </a:p>
      </dgm:t>
    </dgm:pt>
    <dgm:pt modelId="{87C93C5B-D627-4A42-82E1-02C6EB0073DD}" type="parTrans" cxnId="{CBD39433-5F4F-40EA-BCDB-45E9B4A5C38A}">
      <dgm:prSet/>
      <dgm:spPr/>
      <dgm:t>
        <a:bodyPr/>
        <a:lstStyle/>
        <a:p>
          <a:endParaRPr lang="en-GB"/>
        </a:p>
      </dgm:t>
    </dgm:pt>
    <dgm:pt modelId="{5803925C-B0D4-42F9-AD32-A7E975482851}" type="sibTrans" cxnId="{CBD39433-5F4F-40EA-BCDB-45E9B4A5C38A}">
      <dgm:prSet/>
      <dgm:spPr/>
      <dgm:t>
        <a:bodyPr/>
        <a:lstStyle/>
        <a:p>
          <a:endParaRPr lang="en-GB"/>
        </a:p>
      </dgm:t>
    </dgm:pt>
    <dgm:pt modelId="{894263AD-EAFD-44EE-8464-A8DDB948DF03}">
      <dgm:prSet phldrT="[Text]" phldr="1"/>
      <dgm:spPr/>
      <dgm:t>
        <a:bodyPr/>
        <a:lstStyle/>
        <a:p>
          <a:endParaRPr lang="en-GB" dirty="0"/>
        </a:p>
      </dgm:t>
    </dgm:pt>
    <dgm:pt modelId="{ABB1C306-CDD4-475D-9A28-0F0AFDDCBBE8}" type="parTrans" cxnId="{9CEEDAA0-BBF4-4E30-94FD-DFD2AE2F0F6C}">
      <dgm:prSet/>
      <dgm:spPr/>
      <dgm:t>
        <a:bodyPr/>
        <a:lstStyle/>
        <a:p>
          <a:endParaRPr lang="en-GB"/>
        </a:p>
      </dgm:t>
    </dgm:pt>
    <dgm:pt modelId="{18D7E520-5E64-476D-B938-2BF154A0F21E}" type="sibTrans" cxnId="{9CEEDAA0-BBF4-4E30-94FD-DFD2AE2F0F6C}">
      <dgm:prSet/>
      <dgm:spPr/>
      <dgm:t>
        <a:bodyPr/>
        <a:lstStyle/>
        <a:p>
          <a:endParaRPr lang="en-GB"/>
        </a:p>
      </dgm:t>
    </dgm:pt>
    <dgm:pt modelId="{07863285-7EFC-4CE7-BA0E-79DC2A1083C2}">
      <dgm:prSet phldrT="[Text]"/>
      <dgm:spPr/>
      <dgm:t>
        <a:bodyPr/>
        <a:lstStyle/>
        <a:p>
          <a:endParaRPr lang="en-GB" dirty="0"/>
        </a:p>
      </dgm:t>
    </dgm:pt>
    <dgm:pt modelId="{50C3E1B9-D1FE-4C60-9363-47EF22F209D4}" type="parTrans" cxnId="{1B1D6591-8C9D-4DE9-B097-B8311E2CF879}">
      <dgm:prSet/>
      <dgm:spPr/>
      <dgm:t>
        <a:bodyPr/>
        <a:lstStyle/>
        <a:p>
          <a:endParaRPr lang="en-GB"/>
        </a:p>
      </dgm:t>
    </dgm:pt>
    <dgm:pt modelId="{D374CAED-F3F0-4EBB-B778-B5E4F54846E7}" type="sibTrans" cxnId="{1B1D6591-8C9D-4DE9-B097-B8311E2CF879}">
      <dgm:prSet/>
      <dgm:spPr/>
      <dgm:t>
        <a:bodyPr/>
        <a:lstStyle/>
        <a:p>
          <a:endParaRPr lang="en-GB"/>
        </a:p>
      </dgm:t>
    </dgm:pt>
    <dgm:pt modelId="{65FB045E-D3D0-4326-BDDD-74919F6C4F72}">
      <dgm:prSet phldrT="[Text]"/>
      <dgm:spPr/>
      <dgm:t>
        <a:bodyPr/>
        <a:lstStyle/>
        <a:p>
          <a:endParaRPr lang="en-GB" dirty="0"/>
        </a:p>
      </dgm:t>
    </dgm:pt>
    <dgm:pt modelId="{3AB64D97-6FBA-4AAE-84EE-D70C58175B45}" type="parTrans" cxnId="{917F11AB-5789-46B5-AB4B-2E391F57187D}">
      <dgm:prSet/>
      <dgm:spPr/>
      <dgm:t>
        <a:bodyPr/>
        <a:lstStyle/>
        <a:p>
          <a:endParaRPr lang="en-GB"/>
        </a:p>
      </dgm:t>
    </dgm:pt>
    <dgm:pt modelId="{D96D3F67-9443-4806-B454-09A13EC6F4D6}" type="sibTrans" cxnId="{917F11AB-5789-46B5-AB4B-2E391F57187D}">
      <dgm:prSet/>
      <dgm:spPr/>
      <dgm:t>
        <a:bodyPr/>
        <a:lstStyle/>
        <a:p>
          <a:endParaRPr lang="en-GB"/>
        </a:p>
      </dgm:t>
    </dgm:pt>
    <dgm:pt modelId="{FEF9D8D3-E7E1-40E9-B541-1194A046CD7E}" type="pres">
      <dgm:prSet presAssocID="{4C16D560-20B4-454E-9399-6C644C8BCC23}" presName="Name0" presStyleCnt="0">
        <dgm:presLayoutVars>
          <dgm:dir/>
          <dgm:animLvl val="lvl"/>
          <dgm:resizeHandles val="exact"/>
        </dgm:presLayoutVars>
      </dgm:prSet>
      <dgm:spPr/>
    </dgm:pt>
    <dgm:pt modelId="{E94B1EDF-B201-4D9B-AF19-A9688A02E756}" type="pres">
      <dgm:prSet presAssocID="{35241461-CFF8-447E-99AC-7449156110C7}" presName="Name8" presStyleCnt="0"/>
      <dgm:spPr/>
    </dgm:pt>
    <dgm:pt modelId="{ED37257F-0606-4C69-9EA2-54F4B178786A}" type="pres">
      <dgm:prSet presAssocID="{35241461-CFF8-447E-99AC-7449156110C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F1AE27-366F-48DF-91CF-92C790FC8286}" type="pres">
      <dgm:prSet presAssocID="{35241461-CFF8-447E-99AC-7449156110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5E1D28-EE98-42AF-A333-40449391CE34}" type="pres">
      <dgm:prSet presAssocID="{5BD99B65-517E-44D1-B629-309E074E29E4}" presName="Name8" presStyleCnt="0"/>
      <dgm:spPr/>
    </dgm:pt>
    <dgm:pt modelId="{A179BA1A-419F-4987-BE2D-87BA701CC5A6}" type="pres">
      <dgm:prSet presAssocID="{5BD99B65-517E-44D1-B629-309E074E29E4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7C0AEC-7DF5-4AC6-9F8A-0C2B73148C6D}" type="pres">
      <dgm:prSet presAssocID="{5BD99B65-517E-44D1-B629-309E074E29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5D5192-C1C6-429D-A1C2-2C58BFE2D4B9}" type="pres">
      <dgm:prSet presAssocID="{894263AD-EAFD-44EE-8464-A8DDB948DF03}" presName="Name8" presStyleCnt="0"/>
      <dgm:spPr/>
    </dgm:pt>
    <dgm:pt modelId="{27A7CC2C-ADC2-4059-9334-A336D3669664}" type="pres">
      <dgm:prSet presAssocID="{894263AD-EAFD-44EE-8464-A8DDB948DF0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206CB5-BD45-4668-9FE0-12DDFE0F2F9E}" type="pres">
      <dgm:prSet presAssocID="{894263AD-EAFD-44EE-8464-A8DDB948DF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2BFC61-314D-4358-8A1F-639B2DC4D4E0}" type="pres">
      <dgm:prSet presAssocID="{65FB045E-D3D0-4326-BDDD-74919F6C4F72}" presName="Name8" presStyleCnt="0"/>
      <dgm:spPr/>
    </dgm:pt>
    <dgm:pt modelId="{03F05AC5-1FA7-4654-B583-2B7AA59ABA6C}" type="pres">
      <dgm:prSet presAssocID="{65FB045E-D3D0-4326-BDDD-74919F6C4F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AF485-BCE5-4F12-B40C-233BC6436585}" type="pres">
      <dgm:prSet presAssocID="{65FB045E-D3D0-4326-BDDD-74919F6C4F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FC7974-A4D7-477D-A543-C3D9A3CEFA7F}" type="pres">
      <dgm:prSet presAssocID="{07863285-7EFC-4CE7-BA0E-79DC2A1083C2}" presName="Name8" presStyleCnt="0"/>
      <dgm:spPr/>
    </dgm:pt>
    <dgm:pt modelId="{B2475450-E3CA-426F-9CB0-6A6EC54EFD49}" type="pres">
      <dgm:prSet presAssocID="{07863285-7EFC-4CE7-BA0E-79DC2A1083C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4E6D4E-8E59-45CD-9589-D9FBFB29D622}" type="pres">
      <dgm:prSet presAssocID="{07863285-7EFC-4CE7-BA0E-79DC2A1083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7F11AB-5789-46B5-AB4B-2E391F57187D}" srcId="{4C16D560-20B4-454E-9399-6C644C8BCC23}" destId="{65FB045E-D3D0-4326-BDDD-74919F6C4F72}" srcOrd="3" destOrd="0" parTransId="{3AB64D97-6FBA-4AAE-84EE-D70C58175B45}" sibTransId="{D96D3F67-9443-4806-B454-09A13EC6F4D6}"/>
    <dgm:cxn modelId="{7C83D579-6C4C-42FB-8AD4-E984BCA54ED7}" type="presOf" srcId="{65FB045E-D3D0-4326-BDDD-74919F6C4F72}" destId="{CFAAF485-BCE5-4F12-B40C-233BC6436585}" srcOrd="1" destOrd="0" presId="urn:microsoft.com/office/officeart/2005/8/layout/pyramid1"/>
    <dgm:cxn modelId="{9376F044-EC81-44D4-96AE-43CA2EF84BB9}" type="presOf" srcId="{65FB045E-D3D0-4326-BDDD-74919F6C4F72}" destId="{03F05AC5-1FA7-4654-B583-2B7AA59ABA6C}" srcOrd="0" destOrd="0" presId="urn:microsoft.com/office/officeart/2005/8/layout/pyramid1"/>
    <dgm:cxn modelId="{E1B242BE-10C7-4BFC-B1CE-AAEC9240918E}" type="presOf" srcId="{894263AD-EAFD-44EE-8464-A8DDB948DF03}" destId="{49206CB5-BD45-4668-9FE0-12DDFE0F2F9E}" srcOrd="1" destOrd="0" presId="urn:microsoft.com/office/officeart/2005/8/layout/pyramid1"/>
    <dgm:cxn modelId="{CBD39433-5F4F-40EA-BCDB-45E9B4A5C38A}" srcId="{4C16D560-20B4-454E-9399-6C644C8BCC23}" destId="{5BD99B65-517E-44D1-B629-309E074E29E4}" srcOrd="1" destOrd="0" parTransId="{87C93C5B-D627-4A42-82E1-02C6EB0073DD}" sibTransId="{5803925C-B0D4-42F9-AD32-A7E975482851}"/>
    <dgm:cxn modelId="{CEBAD4DC-2BE9-4815-976C-90043466D917}" type="presOf" srcId="{07863285-7EFC-4CE7-BA0E-79DC2A1083C2}" destId="{B2475450-E3CA-426F-9CB0-6A6EC54EFD49}" srcOrd="0" destOrd="0" presId="urn:microsoft.com/office/officeart/2005/8/layout/pyramid1"/>
    <dgm:cxn modelId="{1DE18883-DEDD-420F-8816-EEFD4896E237}" type="presOf" srcId="{5BD99B65-517E-44D1-B629-309E074E29E4}" destId="{FD7C0AEC-7DF5-4AC6-9F8A-0C2B73148C6D}" srcOrd="1" destOrd="0" presId="urn:microsoft.com/office/officeart/2005/8/layout/pyramid1"/>
    <dgm:cxn modelId="{87FCF20B-AED1-4FAD-BE37-35BCCEDE573B}" type="presOf" srcId="{5BD99B65-517E-44D1-B629-309E074E29E4}" destId="{A179BA1A-419F-4987-BE2D-87BA701CC5A6}" srcOrd="0" destOrd="0" presId="urn:microsoft.com/office/officeart/2005/8/layout/pyramid1"/>
    <dgm:cxn modelId="{1B1D6591-8C9D-4DE9-B097-B8311E2CF879}" srcId="{4C16D560-20B4-454E-9399-6C644C8BCC23}" destId="{07863285-7EFC-4CE7-BA0E-79DC2A1083C2}" srcOrd="4" destOrd="0" parTransId="{50C3E1B9-D1FE-4C60-9363-47EF22F209D4}" sibTransId="{D374CAED-F3F0-4EBB-B778-B5E4F54846E7}"/>
    <dgm:cxn modelId="{6925E83E-1EA8-40A1-82C5-3F83B2661327}" type="presOf" srcId="{4C16D560-20B4-454E-9399-6C644C8BCC23}" destId="{FEF9D8D3-E7E1-40E9-B541-1194A046CD7E}" srcOrd="0" destOrd="0" presId="urn:microsoft.com/office/officeart/2005/8/layout/pyramid1"/>
    <dgm:cxn modelId="{9D386B6E-8014-4A45-9B5D-BCBF581D70C8}" type="presOf" srcId="{07863285-7EFC-4CE7-BA0E-79DC2A1083C2}" destId="{104E6D4E-8E59-45CD-9589-D9FBFB29D622}" srcOrd="1" destOrd="0" presId="urn:microsoft.com/office/officeart/2005/8/layout/pyramid1"/>
    <dgm:cxn modelId="{9CEEDAA0-BBF4-4E30-94FD-DFD2AE2F0F6C}" srcId="{4C16D560-20B4-454E-9399-6C644C8BCC23}" destId="{894263AD-EAFD-44EE-8464-A8DDB948DF03}" srcOrd="2" destOrd="0" parTransId="{ABB1C306-CDD4-475D-9A28-0F0AFDDCBBE8}" sibTransId="{18D7E520-5E64-476D-B938-2BF154A0F21E}"/>
    <dgm:cxn modelId="{0F20D08D-8976-49A9-B31E-D0CC4A1FC94A}" type="presOf" srcId="{35241461-CFF8-447E-99AC-7449156110C7}" destId="{42F1AE27-366F-48DF-91CF-92C790FC8286}" srcOrd="1" destOrd="0" presId="urn:microsoft.com/office/officeart/2005/8/layout/pyramid1"/>
    <dgm:cxn modelId="{A52994F6-DBE3-440A-A435-01C959D66851}" srcId="{4C16D560-20B4-454E-9399-6C644C8BCC23}" destId="{35241461-CFF8-447E-99AC-7449156110C7}" srcOrd="0" destOrd="0" parTransId="{432E9F21-8CCC-45E9-84FC-B5B369A51575}" sibTransId="{BB716024-AC82-431A-9EA3-1EA201C3AA86}"/>
    <dgm:cxn modelId="{122CC2E1-1B6F-4CAB-9EBB-ECE8F8E875D0}" type="presOf" srcId="{35241461-CFF8-447E-99AC-7449156110C7}" destId="{ED37257F-0606-4C69-9EA2-54F4B178786A}" srcOrd="0" destOrd="0" presId="urn:microsoft.com/office/officeart/2005/8/layout/pyramid1"/>
    <dgm:cxn modelId="{BDC05B16-6733-42B0-BC1D-C88BB14A0825}" type="presOf" srcId="{894263AD-EAFD-44EE-8464-A8DDB948DF03}" destId="{27A7CC2C-ADC2-4059-9334-A336D3669664}" srcOrd="0" destOrd="0" presId="urn:microsoft.com/office/officeart/2005/8/layout/pyramid1"/>
    <dgm:cxn modelId="{1C834C04-2614-4A19-85CE-0F3405C4CA90}" type="presParOf" srcId="{FEF9D8D3-E7E1-40E9-B541-1194A046CD7E}" destId="{E94B1EDF-B201-4D9B-AF19-A9688A02E756}" srcOrd="0" destOrd="0" presId="urn:microsoft.com/office/officeart/2005/8/layout/pyramid1"/>
    <dgm:cxn modelId="{44EAA9D9-C1D9-4E21-81B2-7B4FEBEA68B7}" type="presParOf" srcId="{E94B1EDF-B201-4D9B-AF19-A9688A02E756}" destId="{ED37257F-0606-4C69-9EA2-54F4B178786A}" srcOrd="0" destOrd="0" presId="urn:microsoft.com/office/officeart/2005/8/layout/pyramid1"/>
    <dgm:cxn modelId="{38957839-A4E0-4493-9FE7-6A720D50407A}" type="presParOf" srcId="{E94B1EDF-B201-4D9B-AF19-A9688A02E756}" destId="{42F1AE27-366F-48DF-91CF-92C790FC8286}" srcOrd="1" destOrd="0" presId="urn:microsoft.com/office/officeart/2005/8/layout/pyramid1"/>
    <dgm:cxn modelId="{4B3E6E7E-4F01-44E0-BF5D-C2C6E7CA0D2A}" type="presParOf" srcId="{FEF9D8D3-E7E1-40E9-B541-1194A046CD7E}" destId="{885E1D28-EE98-42AF-A333-40449391CE34}" srcOrd="1" destOrd="0" presId="urn:microsoft.com/office/officeart/2005/8/layout/pyramid1"/>
    <dgm:cxn modelId="{0C74D0D4-999F-4839-BC36-A8C7A3F11B6A}" type="presParOf" srcId="{885E1D28-EE98-42AF-A333-40449391CE34}" destId="{A179BA1A-419F-4987-BE2D-87BA701CC5A6}" srcOrd="0" destOrd="0" presId="urn:microsoft.com/office/officeart/2005/8/layout/pyramid1"/>
    <dgm:cxn modelId="{4F502F70-7C49-41EF-B855-84FBEF3B3E0F}" type="presParOf" srcId="{885E1D28-EE98-42AF-A333-40449391CE34}" destId="{FD7C0AEC-7DF5-4AC6-9F8A-0C2B73148C6D}" srcOrd="1" destOrd="0" presId="urn:microsoft.com/office/officeart/2005/8/layout/pyramid1"/>
    <dgm:cxn modelId="{A05E578B-EF86-46CC-92AE-03F62B2662A5}" type="presParOf" srcId="{FEF9D8D3-E7E1-40E9-B541-1194A046CD7E}" destId="{765D5192-C1C6-429D-A1C2-2C58BFE2D4B9}" srcOrd="2" destOrd="0" presId="urn:microsoft.com/office/officeart/2005/8/layout/pyramid1"/>
    <dgm:cxn modelId="{108F08B0-2B56-4F39-8FFD-53B59FACD036}" type="presParOf" srcId="{765D5192-C1C6-429D-A1C2-2C58BFE2D4B9}" destId="{27A7CC2C-ADC2-4059-9334-A336D3669664}" srcOrd="0" destOrd="0" presId="urn:microsoft.com/office/officeart/2005/8/layout/pyramid1"/>
    <dgm:cxn modelId="{48C622F4-C4C7-4520-BB53-A16AD9D2C517}" type="presParOf" srcId="{765D5192-C1C6-429D-A1C2-2C58BFE2D4B9}" destId="{49206CB5-BD45-4668-9FE0-12DDFE0F2F9E}" srcOrd="1" destOrd="0" presId="urn:microsoft.com/office/officeart/2005/8/layout/pyramid1"/>
    <dgm:cxn modelId="{D74257E2-7111-442B-99ED-2E601F5E69EE}" type="presParOf" srcId="{FEF9D8D3-E7E1-40E9-B541-1194A046CD7E}" destId="{232BFC61-314D-4358-8A1F-639B2DC4D4E0}" srcOrd="3" destOrd="0" presId="urn:microsoft.com/office/officeart/2005/8/layout/pyramid1"/>
    <dgm:cxn modelId="{199AC429-59AA-4C55-8FC0-9DB748573871}" type="presParOf" srcId="{232BFC61-314D-4358-8A1F-639B2DC4D4E0}" destId="{03F05AC5-1FA7-4654-B583-2B7AA59ABA6C}" srcOrd="0" destOrd="0" presId="urn:microsoft.com/office/officeart/2005/8/layout/pyramid1"/>
    <dgm:cxn modelId="{5818BD28-3AD1-4017-82D3-492B5BE237DC}" type="presParOf" srcId="{232BFC61-314D-4358-8A1F-639B2DC4D4E0}" destId="{CFAAF485-BCE5-4F12-B40C-233BC6436585}" srcOrd="1" destOrd="0" presId="urn:microsoft.com/office/officeart/2005/8/layout/pyramid1"/>
    <dgm:cxn modelId="{40A76840-83D3-4417-9EB1-92A7225CD6A3}" type="presParOf" srcId="{FEF9D8D3-E7E1-40E9-B541-1194A046CD7E}" destId="{8BFC7974-A4D7-477D-A543-C3D9A3CEFA7F}" srcOrd="4" destOrd="0" presId="urn:microsoft.com/office/officeart/2005/8/layout/pyramid1"/>
    <dgm:cxn modelId="{DB8135FD-EC25-44E7-9DBF-821E146917A4}" type="presParOf" srcId="{8BFC7974-A4D7-477D-A543-C3D9A3CEFA7F}" destId="{B2475450-E3CA-426F-9CB0-6A6EC54EFD49}" srcOrd="0" destOrd="0" presId="urn:microsoft.com/office/officeart/2005/8/layout/pyramid1"/>
    <dgm:cxn modelId="{84FBE742-82CE-407B-95BF-F851DB569AA9}" type="presParOf" srcId="{8BFC7974-A4D7-477D-A543-C3D9A3CEFA7F}" destId="{104E6D4E-8E59-45CD-9589-D9FBFB29D62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7FAA1-24B6-48A1-A9C6-2227F400DF8C}" type="doc">
      <dgm:prSet loTypeId="urn:microsoft.com/office/officeart/2005/8/layout/balance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D8B9CBD-E411-4488-A552-8ACEFC717939}">
      <dgm:prSet phldrT="[Text]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Hygiene Factors</a:t>
          </a:r>
          <a:endParaRPr lang="en-GB" dirty="0">
            <a:solidFill>
              <a:schemeClr val="bg1"/>
            </a:solidFill>
          </a:endParaRPr>
        </a:p>
      </dgm:t>
    </dgm:pt>
    <dgm:pt modelId="{89569D96-DC49-48A0-90DD-702D6A0CA11B}" type="parTrans" cxnId="{E20855FD-46CE-4D7A-BC3D-98E3AC88FFF8}">
      <dgm:prSet/>
      <dgm:spPr/>
      <dgm:t>
        <a:bodyPr/>
        <a:lstStyle/>
        <a:p>
          <a:endParaRPr lang="en-GB"/>
        </a:p>
      </dgm:t>
    </dgm:pt>
    <dgm:pt modelId="{C0253479-D696-4B49-88A1-4FE3BFF66BC0}" type="sibTrans" cxnId="{E20855FD-46CE-4D7A-BC3D-98E3AC88FFF8}">
      <dgm:prSet/>
      <dgm:spPr/>
      <dgm:t>
        <a:bodyPr/>
        <a:lstStyle/>
        <a:p>
          <a:endParaRPr lang="en-GB"/>
        </a:p>
      </dgm:t>
    </dgm:pt>
    <dgm:pt modelId="{66CCDD1F-77DF-4CD2-B7CD-B19C0820283F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Working conditions</a:t>
          </a:r>
          <a:endParaRPr lang="en-GB" dirty="0"/>
        </a:p>
      </dgm:t>
    </dgm:pt>
    <dgm:pt modelId="{9BEE57F1-9364-4015-96FE-7EC0BD7524DB}" type="parTrans" cxnId="{87F82BC5-4507-484D-857F-066636139D18}">
      <dgm:prSet/>
      <dgm:spPr/>
      <dgm:t>
        <a:bodyPr/>
        <a:lstStyle/>
        <a:p>
          <a:endParaRPr lang="en-GB"/>
        </a:p>
      </dgm:t>
    </dgm:pt>
    <dgm:pt modelId="{D151E5CD-BC82-413B-95F8-9007DC70FF0B}" type="sibTrans" cxnId="{87F82BC5-4507-484D-857F-066636139D18}">
      <dgm:prSet/>
      <dgm:spPr/>
      <dgm:t>
        <a:bodyPr/>
        <a:lstStyle/>
        <a:p>
          <a:endParaRPr lang="en-GB"/>
        </a:p>
      </dgm:t>
    </dgm:pt>
    <dgm:pt modelId="{843C9FB2-B2CD-4561-8183-7D39B57C3EF6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How business is run</a:t>
          </a:r>
          <a:endParaRPr lang="en-GB" dirty="0"/>
        </a:p>
      </dgm:t>
    </dgm:pt>
    <dgm:pt modelId="{FAA0039D-D38C-4C6F-8DDD-76FDCBC55B8D}" type="parTrans" cxnId="{566ADC2E-A654-4567-AB19-D7364B93D47C}">
      <dgm:prSet/>
      <dgm:spPr/>
      <dgm:t>
        <a:bodyPr/>
        <a:lstStyle/>
        <a:p>
          <a:endParaRPr lang="en-GB"/>
        </a:p>
      </dgm:t>
    </dgm:pt>
    <dgm:pt modelId="{A183D925-0EE3-406E-AD5F-9CFE6374895A}" type="sibTrans" cxnId="{566ADC2E-A654-4567-AB19-D7364B93D47C}">
      <dgm:prSet/>
      <dgm:spPr/>
      <dgm:t>
        <a:bodyPr/>
        <a:lstStyle/>
        <a:p>
          <a:endParaRPr lang="en-GB"/>
        </a:p>
      </dgm:t>
    </dgm:pt>
    <dgm:pt modelId="{AF3EBC41-8855-434D-AD71-048D59F5E073}">
      <dgm:prSet phldrT="[Text]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Motivators</a:t>
          </a:r>
          <a:endParaRPr lang="en-GB" dirty="0">
            <a:solidFill>
              <a:schemeClr val="bg1"/>
            </a:solidFill>
          </a:endParaRPr>
        </a:p>
      </dgm:t>
    </dgm:pt>
    <dgm:pt modelId="{BE47805A-3E31-4060-B21A-DAC03B3C3A8A}" type="parTrans" cxnId="{C1F38490-A214-4A9B-AE8B-C929B302C706}">
      <dgm:prSet/>
      <dgm:spPr/>
      <dgm:t>
        <a:bodyPr/>
        <a:lstStyle/>
        <a:p>
          <a:endParaRPr lang="en-GB"/>
        </a:p>
      </dgm:t>
    </dgm:pt>
    <dgm:pt modelId="{6742F852-A0C5-4A2A-A338-1BDB42CE85F7}" type="sibTrans" cxnId="{C1F38490-A214-4A9B-AE8B-C929B302C706}">
      <dgm:prSet/>
      <dgm:spPr/>
      <dgm:t>
        <a:bodyPr/>
        <a:lstStyle/>
        <a:p>
          <a:endParaRPr lang="en-GB"/>
        </a:p>
      </dgm:t>
    </dgm:pt>
    <dgm:pt modelId="{A77CC8E3-4EB6-462D-B949-57AB0C6F3E4D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Nature of job role</a:t>
          </a:r>
          <a:endParaRPr lang="en-GB" dirty="0"/>
        </a:p>
      </dgm:t>
    </dgm:pt>
    <dgm:pt modelId="{0FA3EEC2-1C17-466A-ABA3-B2FA4B39E7F5}" type="parTrans" cxnId="{60E2942B-3AF9-4B02-9B42-33E237AF95BE}">
      <dgm:prSet/>
      <dgm:spPr/>
      <dgm:t>
        <a:bodyPr/>
        <a:lstStyle/>
        <a:p>
          <a:endParaRPr lang="en-GB"/>
        </a:p>
      </dgm:t>
    </dgm:pt>
    <dgm:pt modelId="{3784CD1C-E8C2-4849-9638-A074B16295AD}" type="sibTrans" cxnId="{60E2942B-3AF9-4B02-9B42-33E237AF95BE}">
      <dgm:prSet/>
      <dgm:spPr/>
      <dgm:t>
        <a:bodyPr/>
        <a:lstStyle/>
        <a:p>
          <a:endParaRPr lang="en-GB"/>
        </a:p>
      </dgm:t>
    </dgm:pt>
    <dgm:pt modelId="{9889918E-2F32-4B35-8FE6-6F5E73F67BA2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Recognition</a:t>
          </a:r>
          <a:endParaRPr lang="en-GB" dirty="0"/>
        </a:p>
      </dgm:t>
    </dgm:pt>
    <dgm:pt modelId="{694BC407-1297-4C03-A232-175D64936E34}" type="parTrans" cxnId="{D32A32C5-E758-4CB5-8597-DB03EE213208}">
      <dgm:prSet/>
      <dgm:spPr/>
      <dgm:t>
        <a:bodyPr/>
        <a:lstStyle/>
        <a:p>
          <a:endParaRPr lang="en-GB"/>
        </a:p>
      </dgm:t>
    </dgm:pt>
    <dgm:pt modelId="{F03DEEB7-947F-4E98-BA0A-3581B53174AF}" type="sibTrans" cxnId="{D32A32C5-E758-4CB5-8597-DB03EE213208}">
      <dgm:prSet/>
      <dgm:spPr/>
      <dgm:t>
        <a:bodyPr/>
        <a:lstStyle/>
        <a:p>
          <a:endParaRPr lang="en-GB"/>
        </a:p>
      </dgm:t>
    </dgm:pt>
    <dgm:pt modelId="{A39AC270-6240-4D4C-9F6D-3BE011C6B477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Sense of Achievement</a:t>
          </a:r>
          <a:endParaRPr lang="en-GB" dirty="0"/>
        </a:p>
      </dgm:t>
    </dgm:pt>
    <dgm:pt modelId="{50F970AB-CDBB-4221-9CD8-6AD6E89C1D9D}" type="parTrans" cxnId="{94FFACC2-493C-4ACA-BF40-5B7B4130DF68}">
      <dgm:prSet/>
      <dgm:spPr/>
      <dgm:t>
        <a:bodyPr/>
        <a:lstStyle/>
        <a:p>
          <a:endParaRPr lang="en-GB"/>
        </a:p>
      </dgm:t>
    </dgm:pt>
    <dgm:pt modelId="{4B036195-7345-4DC9-BE16-9B5F54A32701}" type="sibTrans" cxnId="{94FFACC2-493C-4ACA-BF40-5B7B4130DF68}">
      <dgm:prSet/>
      <dgm:spPr/>
      <dgm:t>
        <a:bodyPr/>
        <a:lstStyle/>
        <a:p>
          <a:endParaRPr lang="en-GB"/>
        </a:p>
      </dgm:t>
    </dgm:pt>
    <dgm:pt modelId="{3881036B-FC55-4C1C-A848-E03A86BD94C8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 smtClean="0"/>
            <a:t>Level of responsibility</a:t>
          </a:r>
          <a:endParaRPr lang="en-GB" dirty="0"/>
        </a:p>
      </dgm:t>
    </dgm:pt>
    <dgm:pt modelId="{E1E182D0-98FE-46AD-A051-63C59ACAD2F2}" type="parTrans" cxnId="{81D48E85-10AC-4B25-A342-2D2609767C74}">
      <dgm:prSet/>
      <dgm:spPr/>
      <dgm:t>
        <a:bodyPr/>
        <a:lstStyle/>
        <a:p>
          <a:endParaRPr lang="en-GB"/>
        </a:p>
      </dgm:t>
    </dgm:pt>
    <dgm:pt modelId="{535FF709-BD1E-43F4-B27B-6B9BE2590179}" type="sibTrans" cxnId="{81D48E85-10AC-4B25-A342-2D2609767C74}">
      <dgm:prSet/>
      <dgm:spPr/>
      <dgm:t>
        <a:bodyPr/>
        <a:lstStyle/>
        <a:p>
          <a:endParaRPr lang="en-GB"/>
        </a:p>
      </dgm:t>
    </dgm:pt>
    <dgm:pt modelId="{E945D96B-BD84-4A67-B242-ADD6435C1D13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Pay </a:t>
          </a:r>
          <a:endParaRPr lang="en-GB" dirty="0"/>
        </a:p>
      </dgm:t>
    </dgm:pt>
    <dgm:pt modelId="{B143025A-EC19-4957-B53F-754F20924607}" type="parTrans" cxnId="{864B3C8A-9445-4D78-89C7-578CC4D22BCA}">
      <dgm:prSet/>
      <dgm:spPr/>
      <dgm:t>
        <a:bodyPr/>
        <a:lstStyle/>
        <a:p>
          <a:endParaRPr lang="en-GB"/>
        </a:p>
      </dgm:t>
    </dgm:pt>
    <dgm:pt modelId="{7C47344A-19FE-4C22-A56A-876810D1B67B}" type="sibTrans" cxnId="{864B3C8A-9445-4D78-89C7-578CC4D22BCA}">
      <dgm:prSet/>
      <dgm:spPr/>
      <dgm:t>
        <a:bodyPr/>
        <a:lstStyle/>
        <a:p>
          <a:endParaRPr lang="en-GB"/>
        </a:p>
      </dgm:t>
    </dgm:pt>
    <dgm:pt modelId="{6A427E6A-78FA-41CC-B990-F2FEA10B1A2D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 smtClean="0"/>
            <a:t>Level of supervision</a:t>
          </a:r>
          <a:endParaRPr lang="en-GB" dirty="0"/>
        </a:p>
      </dgm:t>
    </dgm:pt>
    <dgm:pt modelId="{AA6462B7-1DEB-45AA-AA9E-6C6A2CA7CEB9}" type="parTrans" cxnId="{1CB37AA6-863E-43FB-85BA-4148A2F7A59B}">
      <dgm:prSet/>
      <dgm:spPr/>
      <dgm:t>
        <a:bodyPr/>
        <a:lstStyle/>
        <a:p>
          <a:endParaRPr lang="en-GB"/>
        </a:p>
      </dgm:t>
    </dgm:pt>
    <dgm:pt modelId="{9D9DB9D1-F850-48EC-81C4-FA24BFF39E91}" type="sibTrans" cxnId="{1CB37AA6-863E-43FB-85BA-4148A2F7A59B}">
      <dgm:prSet/>
      <dgm:spPr/>
      <dgm:t>
        <a:bodyPr/>
        <a:lstStyle/>
        <a:p>
          <a:endParaRPr lang="en-GB"/>
        </a:p>
      </dgm:t>
    </dgm:pt>
    <dgm:pt modelId="{5FE4E74E-0EEB-4F06-BBCD-9E18C621CB5B}" type="pres">
      <dgm:prSet presAssocID="{A5E7FAA1-24B6-48A1-A9C6-2227F400DF8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938A98-0AE9-4C5C-A1EB-936D16D06018}" type="pres">
      <dgm:prSet presAssocID="{A5E7FAA1-24B6-48A1-A9C6-2227F400DF8C}" presName="dummyMaxCanvas" presStyleCnt="0"/>
      <dgm:spPr/>
    </dgm:pt>
    <dgm:pt modelId="{D7578CF1-3098-47D8-AA2A-3724F396406B}" type="pres">
      <dgm:prSet presAssocID="{A5E7FAA1-24B6-48A1-A9C6-2227F400DF8C}" presName="parentComposite" presStyleCnt="0"/>
      <dgm:spPr/>
    </dgm:pt>
    <dgm:pt modelId="{DD0309E6-45FB-4442-861C-6D7451D263ED}" type="pres">
      <dgm:prSet presAssocID="{A5E7FAA1-24B6-48A1-A9C6-2227F400DF8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7B0E3081-FC27-43D0-B1F8-842AA3BDCC62}" type="pres">
      <dgm:prSet presAssocID="{A5E7FAA1-24B6-48A1-A9C6-2227F400DF8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ACCF50ED-1EDE-4E22-94AD-F377A9710CEF}" type="pres">
      <dgm:prSet presAssocID="{A5E7FAA1-24B6-48A1-A9C6-2227F400DF8C}" presName="childrenComposite" presStyleCnt="0"/>
      <dgm:spPr/>
    </dgm:pt>
    <dgm:pt modelId="{F0A8B6F9-EBD3-45FF-97EC-C735CB1C1FA1}" type="pres">
      <dgm:prSet presAssocID="{A5E7FAA1-24B6-48A1-A9C6-2227F400DF8C}" presName="dummyMaxCanvas_ChildArea" presStyleCnt="0"/>
      <dgm:spPr/>
    </dgm:pt>
    <dgm:pt modelId="{4FA47F56-92F4-455B-8D19-90CCFC75CACC}" type="pres">
      <dgm:prSet presAssocID="{A5E7FAA1-24B6-48A1-A9C6-2227F400DF8C}" presName="fulcrum" presStyleLbl="alignAccFollowNode1" presStyleIdx="2" presStyleCnt="4"/>
      <dgm:spPr/>
    </dgm:pt>
    <dgm:pt modelId="{FEDC77BA-0B5E-415C-B686-8F53C900AE0E}" type="pres">
      <dgm:prSet presAssocID="{A5E7FAA1-24B6-48A1-A9C6-2227F400DF8C}" presName="balance_44" presStyleLbl="alignAccFollowNode1" presStyleIdx="3" presStyleCnt="4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en-GB"/>
        </a:p>
      </dgm:t>
    </dgm:pt>
    <dgm:pt modelId="{A33CA847-009A-486B-9EC6-2AEA4F336A44}" type="pres">
      <dgm:prSet presAssocID="{A5E7FAA1-24B6-48A1-A9C6-2227F400DF8C}" presName="right_44_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B59485-B019-4C40-AC66-6695D8CB36D4}" type="pres">
      <dgm:prSet presAssocID="{A5E7FAA1-24B6-48A1-A9C6-2227F400DF8C}" presName="right_44_2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C8F4A9-76DC-4E56-9D08-EC30A25EC748}" type="pres">
      <dgm:prSet presAssocID="{A5E7FAA1-24B6-48A1-A9C6-2227F400DF8C}" presName="right_44_3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808162-DAF9-4F8F-8097-FC8993B822B6}" type="pres">
      <dgm:prSet presAssocID="{A5E7FAA1-24B6-48A1-A9C6-2227F400DF8C}" presName="right_44_4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5CCB95-B92E-4597-9803-0FF6B30ED8E2}" type="pres">
      <dgm:prSet presAssocID="{A5E7FAA1-24B6-48A1-A9C6-2227F400DF8C}" presName="left_44_1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792F81-7CBF-48E3-BB24-DE0238FD6FDD}" type="pres">
      <dgm:prSet presAssocID="{A5E7FAA1-24B6-48A1-A9C6-2227F400DF8C}" presName="left_44_2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052027-8F75-4898-AD27-560F241D2436}" type="pres">
      <dgm:prSet presAssocID="{A5E7FAA1-24B6-48A1-A9C6-2227F400DF8C}" presName="left_44_3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44D43F-9285-4F3A-845F-EDA952DF24A3}" type="pres">
      <dgm:prSet presAssocID="{A5E7FAA1-24B6-48A1-A9C6-2227F400DF8C}" presName="left_44_4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0855FD-46CE-4D7A-BC3D-98E3AC88FFF8}" srcId="{A5E7FAA1-24B6-48A1-A9C6-2227F400DF8C}" destId="{4D8B9CBD-E411-4488-A552-8ACEFC717939}" srcOrd="0" destOrd="0" parTransId="{89569D96-DC49-48A0-90DD-702D6A0CA11B}" sibTransId="{C0253479-D696-4B49-88A1-4FE3BFF66BC0}"/>
    <dgm:cxn modelId="{CEA19079-24BF-4B5A-8171-291E93E0D90D}" type="presOf" srcId="{A77CC8E3-4EB6-462D-B949-57AB0C6F3E4D}" destId="{A33CA847-009A-486B-9EC6-2AEA4F336A44}" srcOrd="0" destOrd="0" presId="urn:microsoft.com/office/officeart/2005/8/layout/balance1"/>
    <dgm:cxn modelId="{20358B22-4F9D-41D9-8E01-9F41EF91D02F}" type="presOf" srcId="{9889918E-2F32-4B35-8FE6-6F5E73F67BA2}" destId="{C8B59485-B019-4C40-AC66-6695D8CB36D4}" srcOrd="0" destOrd="0" presId="urn:microsoft.com/office/officeart/2005/8/layout/balance1"/>
    <dgm:cxn modelId="{28231A56-0AD8-4E79-BAA6-488639B644BD}" type="presOf" srcId="{E945D96B-BD84-4A67-B242-ADD6435C1D13}" destId="{88052027-8F75-4898-AD27-560F241D2436}" srcOrd="0" destOrd="0" presId="urn:microsoft.com/office/officeart/2005/8/layout/balance1"/>
    <dgm:cxn modelId="{D32A32C5-E758-4CB5-8597-DB03EE213208}" srcId="{AF3EBC41-8855-434D-AD71-048D59F5E073}" destId="{9889918E-2F32-4B35-8FE6-6F5E73F67BA2}" srcOrd="1" destOrd="0" parTransId="{694BC407-1297-4C03-A232-175D64936E34}" sibTransId="{F03DEEB7-947F-4E98-BA0A-3581B53174AF}"/>
    <dgm:cxn modelId="{81D48E85-10AC-4B25-A342-2D2609767C74}" srcId="{AF3EBC41-8855-434D-AD71-048D59F5E073}" destId="{3881036B-FC55-4C1C-A848-E03A86BD94C8}" srcOrd="3" destOrd="0" parTransId="{E1E182D0-98FE-46AD-A051-63C59ACAD2F2}" sibTransId="{535FF709-BD1E-43F4-B27B-6B9BE2590179}"/>
    <dgm:cxn modelId="{60E2942B-3AF9-4B02-9B42-33E237AF95BE}" srcId="{AF3EBC41-8855-434D-AD71-048D59F5E073}" destId="{A77CC8E3-4EB6-462D-B949-57AB0C6F3E4D}" srcOrd="0" destOrd="0" parTransId="{0FA3EEC2-1C17-466A-ABA3-B2FA4B39E7F5}" sibTransId="{3784CD1C-E8C2-4849-9638-A074B16295AD}"/>
    <dgm:cxn modelId="{9CAAB8E1-C9B0-4004-9472-4177204C41B9}" type="presOf" srcId="{843C9FB2-B2CD-4561-8183-7D39B57C3EF6}" destId="{08792F81-7CBF-48E3-BB24-DE0238FD6FDD}" srcOrd="0" destOrd="0" presId="urn:microsoft.com/office/officeart/2005/8/layout/balance1"/>
    <dgm:cxn modelId="{F9A6DB53-6D6E-4B3C-B392-AC0A36A629BE}" type="presOf" srcId="{6A427E6A-78FA-41CC-B990-F2FEA10B1A2D}" destId="{5244D43F-9285-4F3A-845F-EDA952DF24A3}" srcOrd="0" destOrd="0" presId="urn:microsoft.com/office/officeart/2005/8/layout/balance1"/>
    <dgm:cxn modelId="{85AF2D8C-0B2D-4C31-A316-8E83AB5918ED}" type="presOf" srcId="{AF3EBC41-8855-434D-AD71-048D59F5E073}" destId="{7B0E3081-FC27-43D0-B1F8-842AA3BDCC62}" srcOrd="0" destOrd="0" presId="urn:microsoft.com/office/officeart/2005/8/layout/balance1"/>
    <dgm:cxn modelId="{B6C5FB61-CB6A-4F06-AE63-7AF7E3B90AA4}" type="presOf" srcId="{4D8B9CBD-E411-4488-A552-8ACEFC717939}" destId="{DD0309E6-45FB-4442-861C-6D7451D263ED}" srcOrd="0" destOrd="0" presId="urn:microsoft.com/office/officeart/2005/8/layout/balance1"/>
    <dgm:cxn modelId="{62339EBB-46BF-4C91-8035-B1196AA10C67}" type="presOf" srcId="{A39AC270-6240-4D4C-9F6D-3BE011C6B477}" destId="{FEC8F4A9-76DC-4E56-9D08-EC30A25EC748}" srcOrd="0" destOrd="0" presId="urn:microsoft.com/office/officeart/2005/8/layout/balance1"/>
    <dgm:cxn modelId="{87F82BC5-4507-484D-857F-066636139D18}" srcId="{4D8B9CBD-E411-4488-A552-8ACEFC717939}" destId="{66CCDD1F-77DF-4CD2-B7CD-B19C0820283F}" srcOrd="0" destOrd="0" parTransId="{9BEE57F1-9364-4015-96FE-7EC0BD7524DB}" sibTransId="{D151E5CD-BC82-413B-95F8-9007DC70FF0B}"/>
    <dgm:cxn modelId="{94FFACC2-493C-4ACA-BF40-5B7B4130DF68}" srcId="{AF3EBC41-8855-434D-AD71-048D59F5E073}" destId="{A39AC270-6240-4D4C-9F6D-3BE011C6B477}" srcOrd="2" destOrd="0" parTransId="{50F970AB-CDBB-4221-9CD8-6AD6E89C1D9D}" sibTransId="{4B036195-7345-4DC9-BE16-9B5F54A32701}"/>
    <dgm:cxn modelId="{566ADC2E-A654-4567-AB19-D7364B93D47C}" srcId="{4D8B9CBD-E411-4488-A552-8ACEFC717939}" destId="{843C9FB2-B2CD-4561-8183-7D39B57C3EF6}" srcOrd="1" destOrd="0" parTransId="{FAA0039D-D38C-4C6F-8DDD-76FDCBC55B8D}" sibTransId="{A183D925-0EE3-406E-AD5F-9CFE6374895A}"/>
    <dgm:cxn modelId="{1CB37AA6-863E-43FB-85BA-4148A2F7A59B}" srcId="{4D8B9CBD-E411-4488-A552-8ACEFC717939}" destId="{6A427E6A-78FA-41CC-B990-F2FEA10B1A2D}" srcOrd="3" destOrd="0" parTransId="{AA6462B7-1DEB-45AA-AA9E-6C6A2CA7CEB9}" sibTransId="{9D9DB9D1-F850-48EC-81C4-FA24BFF39E91}"/>
    <dgm:cxn modelId="{DA6A1AF7-0471-4729-A37D-6049F8B79B49}" type="presOf" srcId="{3881036B-FC55-4C1C-A848-E03A86BD94C8}" destId="{27808162-DAF9-4F8F-8097-FC8993B822B6}" srcOrd="0" destOrd="0" presId="urn:microsoft.com/office/officeart/2005/8/layout/balance1"/>
    <dgm:cxn modelId="{BC1E3779-5353-4482-A2B0-ECB6696F5F53}" type="presOf" srcId="{A5E7FAA1-24B6-48A1-A9C6-2227F400DF8C}" destId="{5FE4E74E-0EEB-4F06-BBCD-9E18C621CB5B}" srcOrd="0" destOrd="0" presId="urn:microsoft.com/office/officeart/2005/8/layout/balance1"/>
    <dgm:cxn modelId="{C1F38490-A214-4A9B-AE8B-C929B302C706}" srcId="{A5E7FAA1-24B6-48A1-A9C6-2227F400DF8C}" destId="{AF3EBC41-8855-434D-AD71-048D59F5E073}" srcOrd="1" destOrd="0" parTransId="{BE47805A-3E31-4060-B21A-DAC03B3C3A8A}" sibTransId="{6742F852-A0C5-4A2A-A338-1BDB42CE85F7}"/>
    <dgm:cxn modelId="{864B3C8A-9445-4D78-89C7-578CC4D22BCA}" srcId="{4D8B9CBD-E411-4488-A552-8ACEFC717939}" destId="{E945D96B-BD84-4A67-B242-ADD6435C1D13}" srcOrd="2" destOrd="0" parTransId="{B143025A-EC19-4957-B53F-754F20924607}" sibTransId="{7C47344A-19FE-4C22-A56A-876810D1B67B}"/>
    <dgm:cxn modelId="{35703304-286D-4388-9AA1-645783C9D9B6}" type="presOf" srcId="{66CCDD1F-77DF-4CD2-B7CD-B19C0820283F}" destId="{1B5CCB95-B92E-4597-9803-0FF6B30ED8E2}" srcOrd="0" destOrd="0" presId="urn:microsoft.com/office/officeart/2005/8/layout/balance1"/>
    <dgm:cxn modelId="{C43E51BC-CF05-4DF4-BF96-8176D3D1E4AB}" type="presParOf" srcId="{5FE4E74E-0EEB-4F06-BBCD-9E18C621CB5B}" destId="{C2938A98-0AE9-4C5C-A1EB-936D16D06018}" srcOrd="0" destOrd="0" presId="urn:microsoft.com/office/officeart/2005/8/layout/balance1"/>
    <dgm:cxn modelId="{909CEADE-2C45-4A75-A459-3FF3EF047CA0}" type="presParOf" srcId="{5FE4E74E-0EEB-4F06-BBCD-9E18C621CB5B}" destId="{D7578CF1-3098-47D8-AA2A-3724F396406B}" srcOrd="1" destOrd="0" presId="urn:microsoft.com/office/officeart/2005/8/layout/balance1"/>
    <dgm:cxn modelId="{AEF4E3E3-2AD0-44AE-906B-32020F163183}" type="presParOf" srcId="{D7578CF1-3098-47D8-AA2A-3724F396406B}" destId="{DD0309E6-45FB-4442-861C-6D7451D263ED}" srcOrd="0" destOrd="0" presId="urn:microsoft.com/office/officeart/2005/8/layout/balance1"/>
    <dgm:cxn modelId="{F4E7F2ED-14C9-4001-B2E0-99AA472B6170}" type="presParOf" srcId="{D7578CF1-3098-47D8-AA2A-3724F396406B}" destId="{7B0E3081-FC27-43D0-B1F8-842AA3BDCC62}" srcOrd="1" destOrd="0" presId="urn:microsoft.com/office/officeart/2005/8/layout/balance1"/>
    <dgm:cxn modelId="{334CA8CF-BD80-4B98-A573-0A7BD7D38BDE}" type="presParOf" srcId="{5FE4E74E-0EEB-4F06-BBCD-9E18C621CB5B}" destId="{ACCF50ED-1EDE-4E22-94AD-F377A9710CEF}" srcOrd="2" destOrd="0" presId="urn:microsoft.com/office/officeart/2005/8/layout/balance1"/>
    <dgm:cxn modelId="{6139D62B-C563-4F3C-91C1-98229856E78B}" type="presParOf" srcId="{ACCF50ED-1EDE-4E22-94AD-F377A9710CEF}" destId="{F0A8B6F9-EBD3-45FF-97EC-C735CB1C1FA1}" srcOrd="0" destOrd="0" presId="urn:microsoft.com/office/officeart/2005/8/layout/balance1"/>
    <dgm:cxn modelId="{90A43336-2F72-4FEF-BEBF-865D364E345A}" type="presParOf" srcId="{ACCF50ED-1EDE-4E22-94AD-F377A9710CEF}" destId="{4FA47F56-92F4-455B-8D19-90CCFC75CACC}" srcOrd="1" destOrd="0" presId="urn:microsoft.com/office/officeart/2005/8/layout/balance1"/>
    <dgm:cxn modelId="{BDF2FF90-F4C6-40D2-B8E4-99E43A499C57}" type="presParOf" srcId="{ACCF50ED-1EDE-4E22-94AD-F377A9710CEF}" destId="{FEDC77BA-0B5E-415C-B686-8F53C900AE0E}" srcOrd="2" destOrd="0" presId="urn:microsoft.com/office/officeart/2005/8/layout/balance1"/>
    <dgm:cxn modelId="{2E00B873-0436-4F11-950E-92B224E10EA2}" type="presParOf" srcId="{ACCF50ED-1EDE-4E22-94AD-F377A9710CEF}" destId="{A33CA847-009A-486B-9EC6-2AEA4F336A44}" srcOrd="3" destOrd="0" presId="urn:microsoft.com/office/officeart/2005/8/layout/balance1"/>
    <dgm:cxn modelId="{09EB8D4B-9F28-404A-8FC7-F45022E380FA}" type="presParOf" srcId="{ACCF50ED-1EDE-4E22-94AD-F377A9710CEF}" destId="{C8B59485-B019-4C40-AC66-6695D8CB36D4}" srcOrd="4" destOrd="0" presId="urn:microsoft.com/office/officeart/2005/8/layout/balance1"/>
    <dgm:cxn modelId="{49B49767-DC46-4E4A-81C5-FBFD4D0DDA79}" type="presParOf" srcId="{ACCF50ED-1EDE-4E22-94AD-F377A9710CEF}" destId="{FEC8F4A9-76DC-4E56-9D08-EC30A25EC748}" srcOrd="5" destOrd="0" presId="urn:microsoft.com/office/officeart/2005/8/layout/balance1"/>
    <dgm:cxn modelId="{FAE48AE3-B40C-4A0F-B55E-90CDB853F8C6}" type="presParOf" srcId="{ACCF50ED-1EDE-4E22-94AD-F377A9710CEF}" destId="{27808162-DAF9-4F8F-8097-FC8993B822B6}" srcOrd="6" destOrd="0" presId="urn:microsoft.com/office/officeart/2005/8/layout/balance1"/>
    <dgm:cxn modelId="{62975A8E-DCDC-4A6B-B989-CC3A16301E11}" type="presParOf" srcId="{ACCF50ED-1EDE-4E22-94AD-F377A9710CEF}" destId="{1B5CCB95-B92E-4597-9803-0FF6B30ED8E2}" srcOrd="7" destOrd="0" presId="urn:microsoft.com/office/officeart/2005/8/layout/balance1"/>
    <dgm:cxn modelId="{CA1EBA55-1434-4212-A42B-AE5E306021DB}" type="presParOf" srcId="{ACCF50ED-1EDE-4E22-94AD-F377A9710CEF}" destId="{08792F81-7CBF-48E3-BB24-DE0238FD6FDD}" srcOrd="8" destOrd="0" presId="urn:microsoft.com/office/officeart/2005/8/layout/balance1"/>
    <dgm:cxn modelId="{15E5C81A-7D67-402E-92C3-F985BE4BBD04}" type="presParOf" srcId="{ACCF50ED-1EDE-4E22-94AD-F377A9710CEF}" destId="{88052027-8F75-4898-AD27-560F241D2436}" srcOrd="9" destOrd="0" presId="urn:microsoft.com/office/officeart/2005/8/layout/balance1"/>
    <dgm:cxn modelId="{E959740D-C86D-4B15-BF38-BEA6D349B8C7}" type="presParOf" srcId="{ACCF50ED-1EDE-4E22-94AD-F377A9710CEF}" destId="{5244D43F-9285-4F3A-845F-EDA952DF24A3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7257F-0606-4C69-9EA2-54F4B178786A}">
      <dsp:nvSpPr>
        <dsp:cNvPr id="0" name=""/>
        <dsp:cNvSpPr/>
      </dsp:nvSpPr>
      <dsp:spPr>
        <a:xfrm>
          <a:off x="815955" y="0"/>
          <a:ext cx="407977" cy="478408"/>
        </a:xfrm>
        <a:prstGeom prst="trapezoid">
          <a:avLst>
            <a:gd name="adj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815955" y="0"/>
        <a:ext cx="407977" cy="478408"/>
      </dsp:txXfrm>
    </dsp:sp>
    <dsp:sp modelId="{A179BA1A-419F-4987-BE2D-87BA701CC5A6}">
      <dsp:nvSpPr>
        <dsp:cNvPr id="0" name=""/>
        <dsp:cNvSpPr/>
      </dsp:nvSpPr>
      <dsp:spPr>
        <a:xfrm>
          <a:off x="611966" y="478408"/>
          <a:ext cx="815955" cy="478408"/>
        </a:xfrm>
        <a:prstGeom prst="trapezoid">
          <a:avLst>
            <a:gd name="adj" fmla="val 42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754758" y="478408"/>
        <a:ext cx="530370" cy="478408"/>
      </dsp:txXfrm>
    </dsp:sp>
    <dsp:sp modelId="{27A7CC2C-ADC2-4059-9334-A336D3669664}">
      <dsp:nvSpPr>
        <dsp:cNvPr id="0" name=""/>
        <dsp:cNvSpPr/>
      </dsp:nvSpPr>
      <dsp:spPr>
        <a:xfrm>
          <a:off x="407977" y="956816"/>
          <a:ext cx="1223932" cy="478408"/>
        </a:xfrm>
        <a:prstGeom prst="trapezoid">
          <a:avLst>
            <a:gd name="adj" fmla="val 42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622165" y="956816"/>
        <a:ext cx="795556" cy="478408"/>
      </dsp:txXfrm>
    </dsp:sp>
    <dsp:sp modelId="{03F05AC5-1FA7-4654-B583-2B7AA59ABA6C}">
      <dsp:nvSpPr>
        <dsp:cNvPr id="0" name=""/>
        <dsp:cNvSpPr/>
      </dsp:nvSpPr>
      <dsp:spPr>
        <a:xfrm>
          <a:off x="203988" y="1435224"/>
          <a:ext cx="1631910" cy="478408"/>
        </a:xfrm>
        <a:prstGeom prst="trapezoid">
          <a:avLst>
            <a:gd name="adj" fmla="val 42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489573" y="1435224"/>
        <a:ext cx="1060741" cy="478408"/>
      </dsp:txXfrm>
    </dsp:sp>
    <dsp:sp modelId="{B2475450-E3CA-426F-9CB0-6A6EC54EFD49}">
      <dsp:nvSpPr>
        <dsp:cNvPr id="0" name=""/>
        <dsp:cNvSpPr/>
      </dsp:nvSpPr>
      <dsp:spPr>
        <a:xfrm>
          <a:off x="0" y="1913632"/>
          <a:ext cx="2039888" cy="478408"/>
        </a:xfrm>
        <a:prstGeom prst="trapezoid">
          <a:avLst>
            <a:gd name="adj" fmla="val 42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356980" y="1913632"/>
        <a:ext cx="1325927" cy="478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7257F-0606-4C69-9EA2-54F4B178786A}">
      <dsp:nvSpPr>
        <dsp:cNvPr id="0" name=""/>
        <dsp:cNvSpPr/>
      </dsp:nvSpPr>
      <dsp:spPr>
        <a:xfrm>
          <a:off x="815955" y="0"/>
          <a:ext cx="407977" cy="478408"/>
        </a:xfrm>
        <a:prstGeom prst="trapezoid">
          <a:avLst>
            <a:gd name="adj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815955" y="0"/>
        <a:ext cx="407977" cy="478408"/>
      </dsp:txXfrm>
    </dsp:sp>
    <dsp:sp modelId="{A179BA1A-419F-4987-BE2D-87BA701CC5A6}">
      <dsp:nvSpPr>
        <dsp:cNvPr id="0" name=""/>
        <dsp:cNvSpPr/>
      </dsp:nvSpPr>
      <dsp:spPr>
        <a:xfrm>
          <a:off x="611966" y="478408"/>
          <a:ext cx="815955" cy="478408"/>
        </a:xfrm>
        <a:prstGeom prst="trapezoid">
          <a:avLst>
            <a:gd name="adj" fmla="val 42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754758" y="478408"/>
        <a:ext cx="530370" cy="478408"/>
      </dsp:txXfrm>
    </dsp:sp>
    <dsp:sp modelId="{27A7CC2C-ADC2-4059-9334-A336D3669664}">
      <dsp:nvSpPr>
        <dsp:cNvPr id="0" name=""/>
        <dsp:cNvSpPr/>
      </dsp:nvSpPr>
      <dsp:spPr>
        <a:xfrm>
          <a:off x="407977" y="956816"/>
          <a:ext cx="1223932" cy="478408"/>
        </a:xfrm>
        <a:prstGeom prst="trapezoid">
          <a:avLst>
            <a:gd name="adj" fmla="val 42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622165" y="956816"/>
        <a:ext cx="795556" cy="478408"/>
      </dsp:txXfrm>
    </dsp:sp>
    <dsp:sp modelId="{03F05AC5-1FA7-4654-B583-2B7AA59ABA6C}">
      <dsp:nvSpPr>
        <dsp:cNvPr id="0" name=""/>
        <dsp:cNvSpPr/>
      </dsp:nvSpPr>
      <dsp:spPr>
        <a:xfrm>
          <a:off x="203988" y="1435224"/>
          <a:ext cx="1631910" cy="478408"/>
        </a:xfrm>
        <a:prstGeom prst="trapezoid">
          <a:avLst>
            <a:gd name="adj" fmla="val 42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489573" y="1435224"/>
        <a:ext cx="1060741" cy="478408"/>
      </dsp:txXfrm>
    </dsp:sp>
    <dsp:sp modelId="{B2475450-E3CA-426F-9CB0-6A6EC54EFD49}">
      <dsp:nvSpPr>
        <dsp:cNvPr id="0" name=""/>
        <dsp:cNvSpPr/>
      </dsp:nvSpPr>
      <dsp:spPr>
        <a:xfrm>
          <a:off x="0" y="1913632"/>
          <a:ext cx="2039888" cy="478408"/>
        </a:xfrm>
        <a:prstGeom prst="trapezoid">
          <a:avLst>
            <a:gd name="adj" fmla="val 42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356980" y="1913632"/>
        <a:ext cx="1325927" cy="478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309E6-45FB-4442-861C-6D7451D263ED}">
      <dsp:nvSpPr>
        <dsp:cNvPr id="0" name=""/>
        <dsp:cNvSpPr/>
      </dsp:nvSpPr>
      <dsp:spPr>
        <a:xfrm>
          <a:off x="1210054" y="0"/>
          <a:ext cx="1618577" cy="899209"/>
        </a:xfrm>
        <a:prstGeom prst="roundRect">
          <a:avLst>
            <a:gd name="adj" fmla="val 10000"/>
          </a:avLst>
        </a:prstGeom>
        <a:solidFill>
          <a:schemeClr val="tx1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chemeClr val="bg1"/>
              </a:solidFill>
            </a:rPr>
            <a:t>Hygiene Factors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1236391" y="26337"/>
        <a:ext cx="1565903" cy="846535"/>
      </dsp:txXfrm>
    </dsp:sp>
    <dsp:sp modelId="{7B0E3081-FC27-43D0-B1F8-842AA3BDCC62}">
      <dsp:nvSpPr>
        <dsp:cNvPr id="0" name=""/>
        <dsp:cNvSpPr/>
      </dsp:nvSpPr>
      <dsp:spPr>
        <a:xfrm>
          <a:off x="3547999" y="0"/>
          <a:ext cx="1618577" cy="899209"/>
        </a:xfrm>
        <a:prstGeom prst="roundRect">
          <a:avLst>
            <a:gd name="adj" fmla="val 10000"/>
          </a:avLst>
        </a:prstGeom>
        <a:solidFill>
          <a:schemeClr val="tx1"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chemeClr val="bg1"/>
              </a:solidFill>
            </a:rPr>
            <a:t>Motivators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3574336" y="26337"/>
        <a:ext cx="1565903" cy="846535"/>
      </dsp:txXfrm>
    </dsp:sp>
    <dsp:sp modelId="{4FA47F56-92F4-455B-8D19-90CCFC75CACC}">
      <dsp:nvSpPr>
        <dsp:cNvPr id="0" name=""/>
        <dsp:cNvSpPr/>
      </dsp:nvSpPr>
      <dsp:spPr>
        <a:xfrm>
          <a:off x="2851112" y="3821640"/>
          <a:ext cx="674407" cy="674407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DC77BA-0B5E-415C-B686-8F53C900AE0E}">
      <dsp:nvSpPr>
        <dsp:cNvPr id="0" name=""/>
        <dsp:cNvSpPr/>
      </dsp:nvSpPr>
      <dsp:spPr>
        <a:xfrm>
          <a:off x="1165094" y="3539288"/>
          <a:ext cx="4046443" cy="273359"/>
        </a:xfrm>
        <a:prstGeom prst="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3CA847-009A-486B-9EC6-2AEA4F336A44}">
      <dsp:nvSpPr>
        <dsp:cNvPr id="0" name=""/>
        <dsp:cNvSpPr/>
      </dsp:nvSpPr>
      <dsp:spPr>
        <a:xfrm>
          <a:off x="3547999" y="2953004"/>
          <a:ext cx="1618577" cy="553913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Nature of job role</a:t>
          </a:r>
          <a:endParaRPr lang="en-GB" sz="1400" kern="1200" dirty="0"/>
        </a:p>
      </dsp:txBody>
      <dsp:txXfrm>
        <a:off x="3575039" y="2980044"/>
        <a:ext cx="1564497" cy="499833"/>
      </dsp:txXfrm>
    </dsp:sp>
    <dsp:sp modelId="{C8B59485-B019-4C40-AC66-6695D8CB36D4}">
      <dsp:nvSpPr>
        <dsp:cNvPr id="0" name=""/>
        <dsp:cNvSpPr/>
      </dsp:nvSpPr>
      <dsp:spPr>
        <a:xfrm>
          <a:off x="3547999" y="2355929"/>
          <a:ext cx="1618577" cy="55391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Recognition</a:t>
          </a:r>
          <a:endParaRPr lang="en-GB" sz="1400" kern="1200" dirty="0"/>
        </a:p>
      </dsp:txBody>
      <dsp:txXfrm>
        <a:off x="3575039" y="2382969"/>
        <a:ext cx="1564497" cy="499833"/>
      </dsp:txXfrm>
    </dsp:sp>
    <dsp:sp modelId="{FEC8F4A9-76DC-4E56-9D08-EC30A25EC748}">
      <dsp:nvSpPr>
        <dsp:cNvPr id="0" name=""/>
        <dsp:cNvSpPr/>
      </dsp:nvSpPr>
      <dsp:spPr>
        <a:xfrm>
          <a:off x="3547999" y="1758853"/>
          <a:ext cx="1618577" cy="553913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Sense of Achievement</a:t>
          </a:r>
          <a:endParaRPr lang="en-GB" sz="1400" kern="1200" dirty="0"/>
        </a:p>
      </dsp:txBody>
      <dsp:txXfrm>
        <a:off x="3575039" y="1785893"/>
        <a:ext cx="1564497" cy="499833"/>
      </dsp:txXfrm>
    </dsp:sp>
    <dsp:sp modelId="{27808162-DAF9-4F8F-8097-FC8993B822B6}">
      <dsp:nvSpPr>
        <dsp:cNvPr id="0" name=""/>
        <dsp:cNvSpPr/>
      </dsp:nvSpPr>
      <dsp:spPr>
        <a:xfrm>
          <a:off x="3547999" y="1150988"/>
          <a:ext cx="1618577" cy="55391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Level of responsibility</a:t>
          </a:r>
          <a:endParaRPr lang="en-GB" sz="1400" kern="1200" dirty="0"/>
        </a:p>
      </dsp:txBody>
      <dsp:txXfrm>
        <a:off x="3575039" y="1178028"/>
        <a:ext cx="1564497" cy="499833"/>
      </dsp:txXfrm>
    </dsp:sp>
    <dsp:sp modelId="{1B5CCB95-B92E-4597-9803-0FF6B30ED8E2}">
      <dsp:nvSpPr>
        <dsp:cNvPr id="0" name=""/>
        <dsp:cNvSpPr/>
      </dsp:nvSpPr>
      <dsp:spPr>
        <a:xfrm>
          <a:off x="1210054" y="2953004"/>
          <a:ext cx="1618577" cy="553913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Working conditions</a:t>
          </a:r>
          <a:endParaRPr lang="en-GB" sz="1400" kern="1200" dirty="0"/>
        </a:p>
      </dsp:txBody>
      <dsp:txXfrm>
        <a:off x="1237094" y="2980044"/>
        <a:ext cx="1564497" cy="499833"/>
      </dsp:txXfrm>
    </dsp:sp>
    <dsp:sp modelId="{08792F81-7CBF-48E3-BB24-DE0238FD6FDD}">
      <dsp:nvSpPr>
        <dsp:cNvPr id="0" name=""/>
        <dsp:cNvSpPr/>
      </dsp:nvSpPr>
      <dsp:spPr>
        <a:xfrm>
          <a:off x="1210054" y="2355929"/>
          <a:ext cx="1618577" cy="55391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How business is run</a:t>
          </a:r>
          <a:endParaRPr lang="en-GB" sz="1400" kern="1200" dirty="0"/>
        </a:p>
      </dsp:txBody>
      <dsp:txXfrm>
        <a:off x="1237094" y="2382969"/>
        <a:ext cx="1564497" cy="499833"/>
      </dsp:txXfrm>
    </dsp:sp>
    <dsp:sp modelId="{88052027-8F75-4898-AD27-560F241D2436}">
      <dsp:nvSpPr>
        <dsp:cNvPr id="0" name=""/>
        <dsp:cNvSpPr/>
      </dsp:nvSpPr>
      <dsp:spPr>
        <a:xfrm>
          <a:off x="1210054" y="1758853"/>
          <a:ext cx="1618577" cy="553913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Pay </a:t>
          </a:r>
          <a:endParaRPr lang="en-GB" sz="1400" kern="1200" dirty="0"/>
        </a:p>
      </dsp:txBody>
      <dsp:txXfrm>
        <a:off x="1237094" y="1785893"/>
        <a:ext cx="1564497" cy="499833"/>
      </dsp:txXfrm>
    </dsp:sp>
    <dsp:sp modelId="{5244D43F-9285-4F3A-845F-EDA952DF24A3}">
      <dsp:nvSpPr>
        <dsp:cNvPr id="0" name=""/>
        <dsp:cNvSpPr/>
      </dsp:nvSpPr>
      <dsp:spPr>
        <a:xfrm>
          <a:off x="1210054" y="1150988"/>
          <a:ext cx="1618577" cy="55391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Level of supervision</a:t>
          </a:r>
          <a:endParaRPr lang="en-GB" sz="1400" kern="1200" dirty="0"/>
        </a:p>
      </dsp:txBody>
      <dsp:txXfrm>
        <a:off x="1237094" y="1178028"/>
        <a:ext cx="1564497" cy="49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3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2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4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4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3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42EB-E70F-49BE-B1D9-C3C90BE8660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77B9-8160-4282-A295-067D15E4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9.jpeg"/><Relationship Id="rId7" Type="http://schemas.openxmlformats.org/officeDocument/2006/relationships/diagramLayout" Target="../diagrams/layou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microsoft.com/office/2007/relationships/hdphoto" Target="../media/hdphoto1.wdp"/><Relationship Id="rId10" Type="http://schemas.microsoft.com/office/2007/relationships/diagramDrawing" Target="../diagrams/drawing3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551" y="443711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Team Working and Motivation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8" name="Picture 4" descr="http://www.sundialteamscapes.com/images/headers/cogs-and-ge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38350" cy="424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580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Maslow’s Hierarchy of Needs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700808"/>
            <a:ext cx="8136904" cy="4513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46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Maslow’s Hierarchy of Needs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GB" dirty="0" smtClean="0"/>
              <a:t>Maslow suggested that to motivate an individual an employer needed to know where they believe they were in the hierarchy.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Use the next level to motivate.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6" descr="http://www.psicoterapiaintegrativa.com/therapists/images/Abraham_Mas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8238"/>
            <a:ext cx="2545369" cy="3670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4803738"/>
              </p:ext>
            </p:extLst>
          </p:nvPr>
        </p:nvGraphicFramePr>
        <p:xfrm>
          <a:off x="6516216" y="4033179"/>
          <a:ext cx="2039888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91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Frederick Herzberg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5915000" cy="504056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Two sets of factors affecting people’s feelings towards work.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 descr="http://klug-md.de/img/kb/phherz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270" y="1484784"/>
            <a:ext cx="1995878" cy="2851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314" name="Picture 2" descr="http://b.vimeocdn.com/ps/160/160894_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909" y="5229200"/>
            <a:ext cx="1195740" cy="11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loanfinancecentral.com/wp-content/uploads/2011/10/wpid-1318592705_356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5039" y1="65556" x2="5039" y2="65556"/>
                        <a14:backgroundMark x1="84884" y1="7407" x2="84884" y2="7407"/>
                        <a14:backgroundMark x1="93023" y1="81481" x2="93023" y2="81481"/>
                        <a14:backgroundMark x1="49225" y1="77037" x2="49225" y2="77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25134"/>
            <a:ext cx="2008516" cy="210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24577835"/>
              </p:ext>
            </p:extLst>
          </p:nvPr>
        </p:nvGraphicFramePr>
        <p:xfrm>
          <a:off x="259904" y="2088015"/>
          <a:ext cx="6376632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411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DC77BA-0B5E-415C-B686-8F53C900A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FEDC77BA-0B5E-415C-B686-8F53C900A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FEDC77BA-0B5E-415C-B686-8F53C900A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A47F56-92F4-455B-8D19-90CCFC75C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4FA47F56-92F4-455B-8D19-90CCFC75C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4FA47F56-92F4-455B-8D19-90CCFC75C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0309E6-45FB-4442-861C-6D7451D26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DD0309E6-45FB-4442-861C-6D7451D26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DD0309E6-45FB-4442-861C-6D7451D26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5CCB95-B92E-4597-9803-0FF6B30E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1B5CCB95-B92E-4597-9803-0FF6B30E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1B5CCB95-B92E-4597-9803-0FF6B30E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792F81-7CBF-48E3-BB24-DE0238FD6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graphicEl>
                                              <a:dgm id="{08792F81-7CBF-48E3-BB24-DE0238FD6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graphicEl>
                                              <a:dgm id="{08792F81-7CBF-48E3-BB24-DE0238FD6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052027-8F75-4898-AD27-560F241D2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graphicEl>
                                              <a:dgm id="{88052027-8F75-4898-AD27-560F241D2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dgm id="{88052027-8F75-4898-AD27-560F241D2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44D43F-9285-4F3A-845F-EDA952DF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graphicEl>
                                              <a:dgm id="{5244D43F-9285-4F3A-845F-EDA952DF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5244D43F-9285-4F3A-845F-EDA952DF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0E3081-FC27-43D0-B1F8-842AA3BDC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7B0E3081-FC27-43D0-B1F8-842AA3BDC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7B0E3081-FC27-43D0-B1F8-842AA3BDC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33CA847-009A-486B-9EC6-2AEA4F336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graphicEl>
                                              <a:dgm id="{A33CA847-009A-486B-9EC6-2AEA4F336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graphicEl>
                                              <a:dgm id="{A33CA847-009A-486B-9EC6-2AEA4F336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B59485-B019-4C40-AC66-6695D8CB3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graphicEl>
                                              <a:dgm id="{C8B59485-B019-4C40-AC66-6695D8CB3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graphicEl>
                                              <a:dgm id="{C8B59485-B019-4C40-AC66-6695D8CB3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C8F4A9-76DC-4E56-9D08-EC30A25E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graphicEl>
                                              <a:dgm id="{FEC8F4A9-76DC-4E56-9D08-EC30A25E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graphicEl>
                                              <a:dgm id="{FEC8F4A9-76DC-4E56-9D08-EC30A25E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808162-DAF9-4F8F-8097-FC8993B82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graphicEl>
                                              <a:dgm id="{27808162-DAF9-4F8F-8097-FC8993B82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graphicEl>
                                              <a:dgm id="{27808162-DAF9-4F8F-8097-FC8993B82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Frederick Herzberg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5915000" cy="4320480"/>
          </a:xfrm>
        </p:spPr>
        <p:txBody>
          <a:bodyPr>
            <a:normAutofit/>
          </a:bodyPr>
          <a:lstStyle/>
          <a:p>
            <a:r>
              <a:rPr lang="en-GB" dirty="0" smtClean="0"/>
              <a:t>Hygiene factors could lead to job dissatisfaction.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Motivators are …….motivating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There are some cross overs (Pay)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 descr="http://klug-md.de/img/kb/phherz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270" y="1484784"/>
            <a:ext cx="1995878" cy="2851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314" name="Picture 2" descr="http://b.vimeocdn.com/ps/160/160894_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909" y="5229200"/>
            <a:ext cx="1195740" cy="11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loanfinancecentral.com/wp-content/uploads/2011/10/wpid-1318592705_356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5039" y1="65556" x2="5039" y2="65556"/>
                        <a14:backgroundMark x1="84884" y1="7407" x2="84884" y2="7407"/>
                        <a14:backgroundMark x1="93023" y1="81481" x2="93023" y2="81481"/>
                        <a14:backgroundMark x1="49225" y1="77037" x2="49225" y2="77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25134"/>
            <a:ext cx="2008516" cy="210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7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Plenary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Having studied the different various theories of motivation, which do you feel is the most credible?</a:t>
            </a:r>
          </a:p>
          <a:p>
            <a:endParaRPr lang="en-GB" dirty="0"/>
          </a:p>
          <a:p>
            <a:r>
              <a:rPr lang="en-GB" dirty="0" smtClean="0"/>
              <a:t>What do you feel you are most motivated by?</a:t>
            </a:r>
          </a:p>
          <a:p>
            <a:r>
              <a:rPr lang="en-GB" dirty="0" smtClean="0"/>
              <a:t>Money? Job Satisfaction? Praise?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Aims and Objectives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different motivation theories</a:t>
            </a:r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Explain the advantages and disadvantages of teamwork.</a:t>
            </a:r>
          </a:p>
          <a:p>
            <a:r>
              <a:rPr lang="en-GB" dirty="0" smtClean="0"/>
              <a:t>Analyse different motivational theories.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www.sundialteamscapes.com/images/headers/cogs-and-ge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538"/>
            <a:ext cx="2521074" cy="14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Starter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teams to produce the tallest tower out of paper and tape.</a:t>
            </a:r>
          </a:p>
          <a:p>
            <a:r>
              <a:rPr lang="en-GB" dirty="0" smtClean="0"/>
              <a:t>The tower must be free standing and not attached to anything or held up.</a:t>
            </a:r>
          </a:p>
          <a:p>
            <a:r>
              <a:rPr lang="en-GB" dirty="0" smtClean="0"/>
              <a:t>All teams towers must be standing by the end.</a:t>
            </a:r>
          </a:p>
          <a:p>
            <a:endParaRPr lang="en-GB" dirty="0"/>
          </a:p>
          <a:p>
            <a:r>
              <a:rPr lang="en-GB" dirty="0" smtClean="0"/>
              <a:t>Make a list of the advantages of working in teams and the disadvantages.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www.sundialteamscapes.com/images/headers/cogs-and-ge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538"/>
            <a:ext cx="2521074" cy="14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Advantages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04" y="135148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feeling of belonging and responsibility to team mates, encouraging employees to meet company standards.</a:t>
            </a:r>
          </a:p>
          <a:p>
            <a:r>
              <a:rPr lang="en-GB" sz="2800" dirty="0" smtClean="0"/>
              <a:t>Greater satisfaction from completing jobs.</a:t>
            </a:r>
          </a:p>
          <a:p>
            <a:r>
              <a:rPr lang="en-GB" sz="2800" dirty="0" smtClean="0"/>
              <a:t>Usually higher productivity.</a:t>
            </a:r>
          </a:p>
          <a:p>
            <a:r>
              <a:rPr lang="en-GB" sz="2800" dirty="0" smtClean="0"/>
              <a:t>Employees able to learn different skills.</a:t>
            </a:r>
          </a:p>
          <a:p>
            <a:r>
              <a:rPr lang="en-GB" sz="2800" dirty="0" smtClean="0"/>
              <a:t>Problem solving is easier in teams.</a:t>
            </a:r>
          </a:p>
          <a:p>
            <a:r>
              <a:rPr lang="en-GB" sz="2800" dirty="0" smtClean="0"/>
              <a:t>Everyone involved in decision making process leading to high motivation and morale.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www.sundialteamscapes.com/images/headers/cogs-and-ge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538"/>
            <a:ext cx="2521074" cy="14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Disadvantages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Productivity may fall to the level of the weakest worker.</a:t>
            </a:r>
          </a:p>
          <a:p>
            <a:r>
              <a:rPr lang="en-GB" sz="2800" dirty="0" smtClean="0"/>
              <a:t>Decision making process can be slow.</a:t>
            </a:r>
          </a:p>
          <a:p>
            <a:r>
              <a:rPr lang="en-GB" sz="2800" dirty="0" smtClean="0"/>
              <a:t>Individual self-worth diminished.</a:t>
            </a:r>
          </a:p>
          <a:p>
            <a:r>
              <a:rPr lang="en-GB" sz="2800" dirty="0" smtClean="0"/>
              <a:t>Individual contribution may be over looked.</a:t>
            </a:r>
          </a:p>
          <a:p>
            <a:r>
              <a:rPr lang="en-GB" sz="2800" dirty="0" smtClean="0"/>
              <a:t>The success of the team may become more important than the success of the business.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www.sundialteamscapes.com/images/headers/cogs-and-gea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538"/>
            <a:ext cx="2521074" cy="14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2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Motivational Theories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http://3.bp.blogspot.com/-FnG8-fG_lCs/TzBipe2XWeI/AAAAAAAAAFw/YnDWhrSI5uw/s1600/frederick-tay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37" y="1709203"/>
            <a:ext cx="2187647" cy="2531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4" name="Picture 4" descr="http://www.motivationsociety.com/wp-content/uploads/2010/02/Elton-May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113" y="1412776"/>
            <a:ext cx="1921396" cy="2709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://www.psicoterapiaintegrativa.com/therapists/images/Abraham_Maslo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14780"/>
            <a:ext cx="1897297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8" name="Picture 8" descr="http://klug-md.de/img/kb/phherzber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48" y="3468426"/>
            <a:ext cx="1840308" cy="2629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4925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3.bp.blogspot.com/-FnG8-fG_lCs/TzBipe2XWeI/AAAAAAAAAFw/YnDWhrSI5uw/s1600/frederick-tay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9202"/>
            <a:ext cx="2979735" cy="3447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8" name="Picture 2" descr="http://loanfinancecentral.com/wp-content/uploads/2011/10/wpid-1318592705_356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5039" y1="65556" x2="5039" y2="65556"/>
                        <a14:backgroundMark x1="84884" y1="7407" x2="84884" y2="7407"/>
                        <a14:backgroundMark x1="93023" y1="81481" x2="93023" y2="81481"/>
                        <a14:backgroundMark x1="49225" y1="77037" x2="49225" y2="77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739" y="4365104"/>
            <a:ext cx="2627784" cy="275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Frederick Taylor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Mass production environment</a:t>
            </a:r>
          </a:p>
          <a:p>
            <a:r>
              <a:rPr lang="en-GB" sz="2400" dirty="0" smtClean="0"/>
              <a:t>Assumed only motivator was money</a:t>
            </a:r>
          </a:p>
          <a:p>
            <a:r>
              <a:rPr lang="en-GB" sz="2400" dirty="0" smtClean="0"/>
              <a:t>He also discovered the most efficient way to carry out a task – time based management</a:t>
            </a:r>
          </a:p>
          <a:p>
            <a:r>
              <a:rPr lang="en-GB" sz="2400" dirty="0" smtClean="0"/>
              <a:t>Believed that any pay scheme should reward those who produced the most – piece rate.</a:t>
            </a:r>
          </a:p>
          <a:p>
            <a:r>
              <a:rPr lang="en-GB" sz="2400" dirty="0" smtClean="0"/>
              <a:t>Workers need closely supervising.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Elton Mayo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Looked at how physical factors such as light and heat improve worker’s performance.</a:t>
            </a:r>
          </a:p>
          <a:p>
            <a:r>
              <a:rPr lang="en-GB" sz="2400" dirty="0" smtClean="0"/>
              <a:t>He found these made no difference.</a:t>
            </a:r>
          </a:p>
          <a:p>
            <a:r>
              <a:rPr lang="en-GB" sz="2400" dirty="0" smtClean="0"/>
              <a:t>It was social interaction and people being valued which increased performance.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4" descr="http://www.motivationsociety.com/wp-content/uploads/2010/02/Elton-May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2857500" cy="4029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4" name="Picture 2" descr="http://thetechscoop.zippykidcdn.com/wp-content/uploads/2011/05/social-media-marke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" y="4367287"/>
            <a:ext cx="3553627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Abraham Maslow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5122912" cy="5112568"/>
          </a:xfrm>
        </p:spPr>
        <p:txBody>
          <a:bodyPr/>
          <a:lstStyle/>
          <a:p>
            <a:r>
              <a:rPr lang="en-GB" dirty="0" smtClean="0"/>
              <a:t>Within each person there is a hierarchy of needs and individuals must satisfy each level before they can move onto the next.</a:t>
            </a:r>
          </a:p>
          <a:p>
            <a:endParaRPr lang="en-GB" dirty="0"/>
          </a:p>
          <a:p>
            <a:r>
              <a:rPr lang="en-GB" dirty="0" smtClean="0"/>
              <a:t>Collective Memory Game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904" y="269032"/>
            <a:ext cx="8560568" cy="6328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2304" y="421432"/>
            <a:ext cx="8264152" cy="7753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6" descr="http://www.psicoterapiaintegrativa.com/therapists/images/Abraham_Mas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8238"/>
            <a:ext cx="2545369" cy="3670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01889443"/>
              </p:ext>
            </p:extLst>
          </p:nvPr>
        </p:nvGraphicFramePr>
        <p:xfrm>
          <a:off x="6516216" y="4033179"/>
          <a:ext cx="2039888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25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406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Team Working and Motivation</vt:lpstr>
      <vt:lpstr>Aims and Objectives</vt:lpstr>
      <vt:lpstr>Starter</vt:lpstr>
      <vt:lpstr>Advantages</vt:lpstr>
      <vt:lpstr>Disadvantages</vt:lpstr>
      <vt:lpstr>Motivational Theories </vt:lpstr>
      <vt:lpstr>Frederick Taylor</vt:lpstr>
      <vt:lpstr>Elton Mayo</vt:lpstr>
      <vt:lpstr>Abraham Maslow</vt:lpstr>
      <vt:lpstr>Maslow’s Hierarchy of Needs</vt:lpstr>
      <vt:lpstr>Maslow’s Hierarchy of Needs</vt:lpstr>
      <vt:lpstr>Frederick Herzberg</vt:lpstr>
      <vt:lpstr>Frederick Herzberg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Working and Motivation</dc:title>
  <dc:creator>Martin</dc:creator>
  <cp:lastModifiedBy>M Young</cp:lastModifiedBy>
  <cp:revision>15</cp:revision>
  <dcterms:created xsi:type="dcterms:W3CDTF">2012-03-13T17:17:53Z</dcterms:created>
  <dcterms:modified xsi:type="dcterms:W3CDTF">2012-03-14T14:19:17Z</dcterms:modified>
</cp:coreProperties>
</file>