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93299-38E0-4AB3-B0E4-633499DED32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182CC1-53F8-44E7-A4EF-5D8F94361A58}">
      <dgm:prSet phldrT="[Text]"/>
      <dgm:spPr/>
      <dgm:t>
        <a:bodyPr/>
        <a:lstStyle/>
        <a:p>
          <a:r>
            <a:rPr lang="en-GB" dirty="0" smtClean="0"/>
            <a:t>Piece Rate</a:t>
          </a:r>
          <a:endParaRPr lang="en-GB" dirty="0"/>
        </a:p>
      </dgm:t>
    </dgm:pt>
    <dgm:pt modelId="{9D70A251-3FC4-48F1-B305-065E84310848}" type="parTrans" cxnId="{F0DC8C75-B134-4CCB-B260-18EF17F03663}">
      <dgm:prSet/>
      <dgm:spPr/>
      <dgm:t>
        <a:bodyPr/>
        <a:lstStyle/>
        <a:p>
          <a:endParaRPr lang="en-GB"/>
        </a:p>
      </dgm:t>
    </dgm:pt>
    <dgm:pt modelId="{7277A9E0-D732-4D97-BA20-D98BC6BD8463}" type="sibTrans" cxnId="{F0DC8C75-B134-4CCB-B260-18EF17F03663}">
      <dgm:prSet/>
      <dgm:spPr/>
      <dgm:t>
        <a:bodyPr/>
        <a:lstStyle/>
        <a:p>
          <a:endParaRPr lang="en-GB"/>
        </a:p>
      </dgm:t>
    </dgm:pt>
    <dgm:pt modelId="{D5251178-9769-4D54-80E1-AACE9CA717E0}">
      <dgm:prSet phldrT="[Text]"/>
      <dgm:spPr/>
      <dgm:t>
        <a:bodyPr/>
        <a:lstStyle/>
        <a:p>
          <a:r>
            <a:rPr lang="en-GB" dirty="0" smtClean="0"/>
            <a:t>Paying employees based on the number of units they produce.</a:t>
          </a:r>
          <a:endParaRPr lang="en-GB" dirty="0"/>
        </a:p>
      </dgm:t>
    </dgm:pt>
    <dgm:pt modelId="{4DFFC731-CD1D-49FE-8626-DE263F69E484}" type="parTrans" cxnId="{6E7296BC-295F-4DBD-9872-5D1B87DAECB2}">
      <dgm:prSet/>
      <dgm:spPr/>
      <dgm:t>
        <a:bodyPr/>
        <a:lstStyle/>
        <a:p>
          <a:endParaRPr lang="en-GB"/>
        </a:p>
      </dgm:t>
    </dgm:pt>
    <dgm:pt modelId="{DBF19145-2A67-4BFA-8033-9D03BB68154C}" type="sibTrans" cxnId="{6E7296BC-295F-4DBD-9872-5D1B87DAECB2}">
      <dgm:prSet/>
      <dgm:spPr/>
      <dgm:t>
        <a:bodyPr/>
        <a:lstStyle/>
        <a:p>
          <a:endParaRPr lang="en-GB"/>
        </a:p>
      </dgm:t>
    </dgm:pt>
    <dgm:pt modelId="{6E175E4E-83AA-4693-A5BB-C077A6828FD9}">
      <dgm:prSet phldrT="[Text]"/>
      <dgm:spPr/>
      <dgm:t>
        <a:bodyPr/>
        <a:lstStyle/>
        <a:p>
          <a:r>
            <a:rPr lang="en-GB" dirty="0" smtClean="0"/>
            <a:t>Commission</a:t>
          </a:r>
          <a:endParaRPr lang="en-GB" dirty="0"/>
        </a:p>
      </dgm:t>
    </dgm:pt>
    <dgm:pt modelId="{610AFF76-B58F-45AF-8FF0-2C1327C81DE1}" type="parTrans" cxnId="{BD80FDC7-8A7C-4990-B6C7-9157C425B7A3}">
      <dgm:prSet/>
      <dgm:spPr/>
      <dgm:t>
        <a:bodyPr/>
        <a:lstStyle/>
        <a:p>
          <a:endParaRPr lang="en-GB"/>
        </a:p>
      </dgm:t>
    </dgm:pt>
    <dgm:pt modelId="{E73D9360-8106-40CA-BBFA-CB110C311BCC}" type="sibTrans" cxnId="{BD80FDC7-8A7C-4990-B6C7-9157C425B7A3}">
      <dgm:prSet/>
      <dgm:spPr/>
      <dgm:t>
        <a:bodyPr/>
        <a:lstStyle/>
        <a:p>
          <a:endParaRPr lang="en-GB"/>
        </a:p>
      </dgm:t>
    </dgm:pt>
    <dgm:pt modelId="{EEFC75B5-EA11-4132-9FD8-E72449B965BB}">
      <dgm:prSet phldrT="[Text]"/>
      <dgm:spPr/>
      <dgm:t>
        <a:bodyPr/>
        <a:lstStyle/>
        <a:p>
          <a:r>
            <a:rPr lang="en-GB" dirty="0" smtClean="0"/>
            <a:t>Payment based on the number of units sold.</a:t>
          </a:r>
          <a:endParaRPr lang="en-GB" dirty="0"/>
        </a:p>
      </dgm:t>
    </dgm:pt>
    <dgm:pt modelId="{10AA5085-62F6-4012-A92E-EA4E4CC6666D}" type="parTrans" cxnId="{524A68B1-F62D-44BF-AA19-D82FDA1CED86}">
      <dgm:prSet/>
      <dgm:spPr/>
      <dgm:t>
        <a:bodyPr/>
        <a:lstStyle/>
        <a:p>
          <a:endParaRPr lang="en-GB"/>
        </a:p>
      </dgm:t>
    </dgm:pt>
    <dgm:pt modelId="{1ED2D0DB-F9C7-4F25-BFC9-BAA1EDE36DDF}" type="sibTrans" cxnId="{524A68B1-F62D-44BF-AA19-D82FDA1CED86}">
      <dgm:prSet/>
      <dgm:spPr/>
      <dgm:t>
        <a:bodyPr/>
        <a:lstStyle/>
        <a:p>
          <a:endParaRPr lang="en-GB"/>
        </a:p>
      </dgm:t>
    </dgm:pt>
    <dgm:pt modelId="{DA7985B7-4E73-4001-8693-64759C08399E}">
      <dgm:prSet phldrT="[Text]"/>
      <dgm:spPr/>
      <dgm:t>
        <a:bodyPr/>
        <a:lstStyle/>
        <a:p>
          <a:r>
            <a:rPr lang="en-GB" dirty="0" smtClean="0"/>
            <a:t>Fringe Benefits</a:t>
          </a:r>
          <a:endParaRPr lang="en-GB" dirty="0"/>
        </a:p>
      </dgm:t>
    </dgm:pt>
    <dgm:pt modelId="{F15DF7B1-A71F-4E8B-A889-622893405C5D}" type="parTrans" cxnId="{28063DEB-16CD-4E5F-B12E-7450028D516B}">
      <dgm:prSet/>
      <dgm:spPr/>
      <dgm:t>
        <a:bodyPr/>
        <a:lstStyle/>
        <a:p>
          <a:endParaRPr lang="en-GB"/>
        </a:p>
      </dgm:t>
    </dgm:pt>
    <dgm:pt modelId="{B3145EEB-9B16-4786-A5B1-845F354E7802}" type="sibTrans" cxnId="{28063DEB-16CD-4E5F-B12E-7450028D516B}">
      <dgm:prSet/>
      <dgm:spPr/>
      <dgm:t>
        <a:bodyPr/>
        <a:lstStyle/>
        <a:p>
          <a:endParaRPr lang="en-GB"/>
        </a:p>
      </dgm:t>
    </dgm:pt>
    <dgm:pt modelId="{5E18F5D4-AFCE-4F58-812C-85A08520E438}">
      <dgm:prSet phldrT="[Text]"/>
      <dgm:spPr/>
      <dgm:t>
        <a:bodyPr/>
        <a:lstStyle/>
        <a:p>
          <a:r>
            <a:rPr lang="en-GB" dirty="0" smtClean="0"/>
            <a:t>Options include a company car, medical insurance etc.</a:t>
          </a:r>
          <a:endParaRPr lang="en-GB" dirty="0"/>
        </a:p>
      </dgm:t>
    </dgm:pt>
    <dgm:pt modelId="{052930D2-A617-44C8-B58E-9BBD05549A99}" type="parTrans" cxnId="{1BC5FF79-EF40-433C-AFC4-056E8FD1D4A0}">
      <dgm:prSet/>
      <dgm:spPr/>
      <dgm:t>
        <a:bodyPr/>
        <a:lstStyle/>
        <a:p>
          <a:endParaRPr lang="en-GB"/>
        </a:p>
      </dgm:t>
    </dgm:pt>
    <dgm:pt modelId="{0306FD0B-BF10-4403-B255-85C2FCAD0FD1}" type="sibTrans" cxnId="{1BC5FF79-EF40-433C-AFC4-056E8FD1D4A0}">
      <dgm:prSet/>
      <dgm:spPr/>
      <dgm:t>
        <a:bodyPr/>
        <a:lstStyle/>
        <a:p>
          <a:endParaRPr lang="en-GB"/>
        </a:p>
      </dgm:t>
    </dgm:pt>
    <dgm:pt modelId="{52D155BC-268F-4B40-9214-C15DCEEB1D15}">
      <dgm:prSet phldrT="[Text]"/>
      <dgm:spPr/>
      <dgm:t>
        <a:bodyPr/>
        <a:lstStyle/>
        <a:p>
          <a:r>
            <a:rPr lang="en-GB" dirty="0" smtClean="0"/>
            <a:t>Profit-Sharing Scheme</a:t>
          </a:r>
          <a:endParaRPr lang="en-GB" dirty="0"/>
        </a:p>
      </dgm:t>
    </dgm:pt>
    <dgm:pt modelId="{1630CB3C-B4C1-4D6A-AAEC-B00196E7DDB8}" type="parTrans" cxnId="{11A35DE1-4897-444B-87EE-DE36869C2177}">
      <dgm:prSet/>
      <dgm:spPr/>
      <dgm:t>
        <a:bodyPr/>
        <a:lstStyle/>
        <a:p>
          <a:endParaRPr lang="en-GB"/>
        </a:p>
      </dgm:t>
    </dgm:pt>
    <dgm:pt modelId="{5EF4CBFE-0541-4F36-9D88-14911974E0DE}" type="sibTrans" cxnId="{11A35DE1-4897-444B-87EE-DE36869C2177}">
      <dgm:prSet/>
      <dgm:spPr/>
      <dgm:t>
        <a:bodyPr/>
        <a:lstStyle/>
        <a:p>
          <a:endParaRPr lang="en-GB"/>
        </a:p>
      </dgm:t>
    </dgm:pt>
    <dgm:pt modelId="{20BC0F50-51D9-4903-88D9-1D260048DA59}">
      <dgm:prSet phldrT="[Text]"/>
      <dgm:spPr/>
      <dgm:t>
        <a:bodyPr/>
        <a:lstStyle/>
        <a:p>
          <a:r>
            <a:rPr lang="en-GB" dirty="0" smtClean="0"/>
            <a:t>Quality Related Bonus Schemes</a:t>
          </a:r>
          <a:endParaRPr lang="en-GB" dirty="0"/>
        </a:p>
      </dgm:t>
    </dgm:pt>
    <dgm:pt modelId="{656B1317-20BD-4739-A01F-BFD4B2755ED3}" type="parTrans" cxnId="{0229A7A4-C19E-464E-A81B-8E4492B5B0CF}">
      <dgm:prSet/>
      <dgm:spPr/>
      <dgm:t>
        <a:bodyPr/>
        <a:lstStyle/>
        <a:p>
          <a:endParaRPr lang="en-GB"/>
        </a:p>
      </dgm:t>
    </dgm:pt>
    <dgm:pt modelId="{2A9E1124-20EE-4B5C-B170-541A713881C6}" type="sibTrans" cxnId="{0229A7A4-C19E-464E-A81B-8E4492B5B0CF}">
      <dgm:prSet/>
      <dgm:spPr/>
      <dgm:t>
        <a:bodyPr/>
        <a:lstStyle/>
        <a:p>
          <a:endParaRPr lang="en-GB"/>
        </a:p>
      </dgm:t>
    </dgm:pt>
    <dgm:pt modelId="{440A2543-2DA5-430F-AECC-BCD35FA3F130}">
      <dgm:prSet phldrT="[Text]"/>
      <dgm:spPr/>
      <dgm:t>
        <a:bodyPr/>
        <a:lstStyle/>
        <a:p>
          <a:r>
            <a:rPr lang="en-GB" dirty="0" smtClean="0"/>
            <a:t>Percentage of companies profits distributed between employees</a:t>
          </a:r>
          <a:endParaRPr lang="en-GB" dirty="0"/>
        </a:p>
      </dgm:t>
    </dgm:pt>
    <dgm:pt modelId="{27A9CD93-E568-4D6A-8C8F-55ABF516777F}" type="parTrans" cxnId="{23159E56-467C-447F-9A77-428D45760437}">
      <dgm:prSet/>
      <dgm:spPr/>
      <dgm:t>
        <a:bodyPr/>
        <a:lstStyle/>
        <a:p>
          <a:endParaRPr lang="en-GB"/>
        </a:p>
      </dgm:t>
    </dgm:pt>
    <dgm:pt modelId="{8BF52356-08B7-471B-A69E-954989D614F8}" type="sibTrans" cxnId="{23159E56-467C-447F-9A77-428D45760437}">
      <dgm:prSet/>
      <dgm:spPr/>
      <dgm:t>
        <a:bodyPr/>
        <a:lstStyle/>
        <a:p>
          <a:endParaRPr lang="en-GB"/>
        </a:p>
      </dgm:t>
    </dgm:pt>
    <dgm:pt modelId="{8D864EC4-90C3-4885-B87A-E0DD3742FD55}">
      <dgm:prSet phldrT="[Text]"/>
      <dgm:spPr/>
      <dgm:t>
        <a:bodyPr/>
        <a:lstStyle/>
        <a:p>
          <a:r>
            <a:rPr lang="en-GB" dirty="0" smtClean="0"/>
            <a:t>Salary is reviewed based on the contribution made in terms of the standards achieved</a:t>
          </a:r>
          <a:endParaRPr lang="en-GB" dirty="0"/>
        </a:p>
      </dgm:t>
    </dgm:pt>
    <dgm:pt modelId="{6B59AF36-CFE0-4F45-A3E2-2B1F03493E86}" type="parTrans" cxnId="{02EDB0D7-DC86-49FB-8E63-CE401CDC638A}">
      <dgm:prSet/>
      <dgm:spPr/>
      <dgm:t>
        <a:bodyPr/>
        <a:lstStyle/>
        <a:p>
          <a:endParaRPr lang="en-GB"/>
        </a:p>
      </dgm:t>
    </dgm:pt>
    <dgm:pt modelId="{EECDE375-9C87-4EA3-80B8-28255032CABA}" type="sibTrans" cxnId="{02EDB0D7-DC86-49FB-8E63-CE401CDC638A}">
      <dgm:prSet/>
      <dgm:spPr/>
      <dgm:t>
        <a:bodyPr/>
        <a:lstStyle/>
        <a:p>
          <a:endParaRPr lang="en-GB"/>
        </a:p>
      </dgm:t>
    </dgm:pt>
    <dgm:pt modelId="{0343BA76-AA9B-457F-8FB5-2B27E7D80353}" type="pres">
      <dgm:prSet presAssocID="{05393299-38E0-4AB3-B0E4-633499DED32E}" presName="Name0" presStyleCnt="0">
        <dgm:presLayoutVars>
          <dgm:dir/>
          <dgm:animLvl val="lvl"/>
          <dgm:resizeHandles val="exact"/>
        </dgm:presLayoutVars>
      </dgm:prSet>
      <dgm:spPr/>
    </dgm:pt>
    <dgm:pt modelId="{369D04A2-30EF-48E5-A8BC-06B9A78EE8FB}" type="pres">
      <dgm:prSet presAssocID="{1A182CC1-53F8-44E7-A4EF-5D8F94361A58}" presName="linNode" presStyleCnt="0"/>
      <dgm:spPr/>
    </dgm:pt>
    <dgm:pt modelId="{D9A17C50-3616-4834-9C5A-AA1309F6364B}" type="pres">
      <dgm:prSet presAssocID="{1A182CC1-53F8-44E7-A4EF-5D8F94361A5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8116733-C988-4E51-8D91-28F596B0D071}" type="pres">
      <dgm:prSet presAssocID="{1A182CC1-53F8-44E7-A4EF-5D8F94361A5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8E2169-E5B3-429B-95B3-7C35A6ED2BBF}" type="pres">
      <dgm:prSet presAssocID="{7277A9E0-D732-4D97-BA20-D98BC6BD8463}" presName="sp" presStyleCnt="0"/>
      <dgm:spPr/>
    </dgm:pt>
    <dgm:pt modelId="{1F5700B4-B305-4B83-8286-9CA22FFD22F8}" type="pres">
      <dgm:prSet presAssocID="{6E175E4E-83AA-4693-A5BB-C077A6828FD9}" presName="linNode" presStyleCnt="0"/>
      <dgm:spPr/>
    </dgm:pt>
    <dgm:pt modelId="{35B84DD0-0E83-4DD4-898B-1FA9F92E0383}" type="pres">
      <dgm:prSet presAssocID="{6E175E4E-83AA-4693-A5BB-C077A6828FD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CBC7C-039C-4AAC-8702-FAE563D8122D}" type="pres">
      <dgm:prSet presAssocID="{6E175E4E-83AA-4693-A5BB-C077A6828FD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D7F62-23C1-498A-AD10-2E8F96781469}" type="pres">
      <dgm:prSet presAssocID="{E73D9360-8106-40CA-BBFA-CB110C311BCC}" presName="sp" presStyleCnt="0"/>
      <dgm:spPr/>
    </dgm:pt>
    <dgm:pt modelId="{B38B48D6-F020-468A-B59E-E2B955042A9D}" type="pres">
      <dgm:prSet presAssocID="{DA7985B7-4E73-4001-8693-64759C08399E}" presName="linNode" presStyleCnt="0"/>
      <dgm:spPr/>
    </dgm:pt>
    <dgm:pt modelId="{F74370C9-69AF-4794-97EC-7E1B269535F3}" type="pres">
      <dgm:prSet presAssocID="{DA7985B7-4E73-4001-8693-64759C08399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9C9A407-2A6A-4956-9137-4A9055F3CAAF}" type="pres">
      <dgm:prSet presAssocID="{DA7985B7-4E73-4001-8693-64759C08399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1D7150-F21F-4857-9530-0F40FA4753C2}" type="pres">
      <dgm:prSet presAssocID="{B3145EEB-9B16-4786-A5B1-845F354E7802}" presName="sp" presStyleCnt="0"/>
      <dgm:spPr/>
    </dgm:pt>
    <dgm:pt modelId="{4351F371-778F-445E-A063-FB68D73D9BAB}" type="pres">
      <dgm:prSet presAssocID="{52D155BC-268F-4B40-9214-C15DCEEB1D15}" presName="linNode" presStyleCnt="0"/>
      <dgm:spPr/>
    </dgm:pt>
    <dgm:pt modelId="{503FA946-E46D-442B-BF27-D04F1353B7A0}" type="pres">
      <dgm:prSet presAssocID="{52D155BC-268F-4B40-9214-C15DCEEB1D1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8013CDB-A9CF-4BE0-B206-A9C0E2F8A569}" type="pres">
      <dgm:prSet presAssocID="{52D155BC-268F-4B40-9214-C15DCEEB1D1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D36CE2-6563-4004-96AD-A240FF4D0E8F}" type="pres">
      <dgm:prSet presAssocID="{5EF4CBFE-0541-4F36-9D88-14911974E0DE}" presName="sp" presStyleCnt="0"/>
      <dgm:spPr/>
    </dgm:pt>
    <dgm:pt modelId="{AA6D3AE1-A15F-4FF5-A9C2-8F4F11DF3DE9}" type="pres">
      <dgm:prSet presAssocID="{20BC0F50-51D9-4903-88D9-1D260048DA59}" presName="linNode" presStyleCnt="0"/>
      <dgm:spPr/>
    </dgm:pt>
    <dgm:pt modelId="{FCA5F237-469A-43B1-862B-32D85DF799A4}" type="pres">
      <dgm:prSet presAssocID="{20BC0F50-51D9-4903-88D9-1D260048DA5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3D8CF7-0D37-42A5-B916-1175E0ACB8C2}" type="pres">
      <dgm:prSet presAssocID="{20BC0F50-51D9-4903-88D9-1D260048DA5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2F11771-DAA1-48E1-A9A3-55D1E3D8A623}" type="presOf" srcId="{05393299-38E0-4AB3-B0E4-633499DED32E}" destId="{0343BA76-AA9B-457F-8FB5-2B27E7D80353}" srcOrd="0" destOrd="0" presId="urn:microsoft.com/office/officeart/2005/8/layout/vList5"/>
    <dgm:cxn modelId="{1CE06FB6-BEB2-43A0-A38F-874EB5388A40}" type="presOf" srcId="{52D155BC-268F-4B40-9214-C15DCEEB1D15}" destId="{503FA946-E46D-442B-BF27-D04F1353B7A0}" srcOrd="0" destOrd="0" presId="urn:microsoft.com/office/officeart/2005/8/layout/vList5"/>
    <dgm:cxn modelId="{6E7296BC-295F-4DBD-9872-5D1B87DAECB2}" srcId="{1A182CC1-53F8-44E7-A4EF-5D8F94361A58}" destId="{D5251178-9769-4D54-80E1-AACE9CA717E0}" srcOrd="0" destOrd="0" parTransId="{4DFFC731-CD1D-49FE-8626-DE263F69E484}" sibTransId="{DBF19145-2A67-4BFA-8033-9D03BB68154C}"/>
    <dgm:cxn modelId="{28063DEB-16CD-4E5F-B12E-7450028D516B}" srcId="{05393299-38E0-4AB3-B0E4-633499DED32E}" destId="{DA7985B7-4E73-4001-8693-64759C08399E}" srcOrd="2" destOrd="0" parTransId="{F15DF7B1-A71F-4E8B-A889-622893405C5D}" sibTransId="{B3145EEB-9B16-4786-A5B1-845F354E7802}"/>
    <dgm:cxn modelId="{3D60C971-F871-4948-87DD-75CFBF0CD0CF}" type="presOf" srcId="{8D864EC4-90C3-4885-B87A-E0DD3742FD55}" destId="{343D8CF7-0D37-42A5-B916-1175E0ACB8C2}" srcOrd="0" destOrd="0" presId="urn:microsoft.com/office/officeart/2005/8/layout/vList5"/>
    <dgm:cxn modelId="{02EDB0D7-DC86-49FB-8E63-CE401CDC638A}" srcId="{20BC0F50-51D9-4903-88D9-1D260048DA59}" destId="{8D864EC4-90C3-4885-B87A-E0DD3742FD55}" srcOrd="0" destOrd="0" parTransId="{6B59AF36-CFE0-4F45-A3E2-2B1F03493E86}" sibTransId="{EECDE375-9C87-4EA3-80B8-28255032CABA}"/>
    <dgm:cxn modelId="{11A35DE1-4897-444B-87EE-DE36869C2177}" srcId="{05393299-38E0-4AB3-B0E4-633499DED32E}" destId="{52D155BC-268F-4B40-9214-C15DCEEB1D15}" srcOrd="3" destOrd="0" parTransId="{1630CB3C-B4C1-4D6A-AAEC-B00196E7DDB8}" sibTransId="{5EF4CBFE-0541-4F36-9D88-14911974E0DE}"/>
    <dgm:cxn modelId="{F53E278B-A91F-43DC-A393-C765EFF67CE6}" type="presOf" srcId="{440A2543-2DA5-430F-AECC-BCD35FA3F130}" destId="{38013CDB-A9CF-4BE0-B206-A9C0E2F8A569}" srcOrd="0" destOrd="0" presId="urn:microsoft.com/office/officeart/2005/8/layout/vList5"/>
    <dgm:cxn modelId="{23159E56-467C-447F-9A77-428D45760437}" srcId="{52D155BC-268F-4B40-9214-C15DCEEB1D15}" destId="{440A2543-2DA5-430F-AECC-BCD35FA3F130}" srcOrd="0" destOrd="0" parTransId="{27A9CD93-E568-4D6A-8C8F-55ABF516777F}" sibTransId="{8BF52356-08B7-471B-A69E-954989D614F8}"/>
    <dgm:cxn modelId="{65F96293-0B24-48ED-8B60-32112D556EA4}" type="presOf" srcId="{EEFC75B5-EA11-4132-9FD8-E72449B965BB}" destId="{E6DCBC7C-039C-4AAC-8702-FAE563D8122D}" srcOrd="0" destOrd="0" presId="urn:microsoft.com/office/officeart/2005/8/layout/vList5"/>
    <dgm:cxn modelId="{1BC5FF79-EF40-433C-AFC4-056E8FD1D4A0}" srcId="{DA7985B7-4E73-4001-8693-64759C08399E}" destId="{5E18F5D4-AFCE-4F58-812C-85A08520E438}" srcOrd="0" destOrd="0" parTransId="{052930D2-A617-44C8-B58E-9BBD05549A99}" sibTransId="{0306FD0B-BF10-4403-B255-85C2FCAD0FD1}"/>
    <dgm:cxn modelId="{0413F598-0AE0-456D-BEBF-D747E78D163B}" type="presOf" srcId="{D5251178-9769-4D54-80E1-AACE9CA717E0}" destId="{58116733-C988-4E51-8D91-28F596B0D071}" srcOrd="0" destOrd="0" presId="urn:microsoft.com/office/officeart/2005/8/layout/vList5"/>
    <dgm:cxn modelId="{524A68B1-F62D-44BF-AA19-D82FDA1CED86}" srcId="{6E175E4E-83AA-4693-A5BB-C077A6828FD9}" destId="{EEFC75B5-EA11-4132-9FD8-E72449B965BB}" srcOrd="0" destOrd="0" parTransId="{10AA5085-62F6-4012-A92E-EA4E4CC6666D}" sibTransId="{1ED2D0DB-F9C7-4F25-BFC9-BAA1EDE36DDF}"/>
    <dgm:cxn modelId="{4BB379F8-2BC0-4E13-9806-7B4EFF115F2D}" type="presOf" srcId="{1A182CC1-53F8-44E7-A4EF-5D8F94361A58}" destId="{D9A17C50-3616-4834-9C5A-AA1309F6364B}" srcOrd="0" destOrd="0" presId="urn:microsoft.com/office/officeart/2005/8/layout/vList5"/>
    <dgm:cxn modelId="{F0DC8C75-B134-4CCB-B260-18EF17F03663}" srcId="{05393299-38E0-4AB3-B0E4-633499DED32E}" destId="{1A182CC1-53F8-44E7-A4EF-5D8F94361A58}" srcOrd="0" destOrd="0" parTransId="{9D70A251-3FC4-48F1-B305-065E84310848}" sibTransId="{7277A9E0-D732-4D97-BA20-D98BC6BD8463}"/>
    <dgm:cxn modelId="{6082B36A-06CA-4141-9B3A-F1D6BEC49FD3}" type="presOf" srcId="{DA7985B7-4E73-4001-8693-64759C08399E}" destId="{F74370C9-69AF-4794-97EC-7E1B269535F3}" srcOrd="0" destOrd="0" presId="urn:microsoft.com/office/officeart/2005/8/layout/vList5"/>
    <dgm:cxn modelId="{0229A7A4-C19E-464E-A81B-8E4492B5B0CF}" srcId="{05393299-38E0-4AB3-B0E4-633499DED32E}" destId="{20BC0F50-51D9-4903-88D9-1D260048DA59}" srcOrd="4" destOrd="0" parTransId="{656B1317-20BD-4739-A01F-BFD4B2755ED3}" sibTransId="{2A9E1124-20EE-4B5C-B170-541A713881C6}"/>
    <dgm:cxn modelId="{BD80FDC7-8A7C-4990-B6C7-9157C425B7A3}" srcId="{05393299-38E0-4AB3-B0E4-633499DED32E}" destId="{6E175E4E-83AA-4693-A5BB-C077A6828FD9}" srcOrd="1" destOrd="0" parTransId="{610AFF76-B58F-45AF-8FF0-2C1327C81DE1}" sibTransId="{E73D9360-8106-40CA-BBFA-CB110C311BCC}"/>
    <dgm:cxn modelId="{B13F0605-B68E-4FA3-8261-5A28DE33C867}" type="presOf" srcId="{5E18F5D4-AFCE-4F58-812C-85A08520E438}" destId="{F9C9A407-2A6A-4956-9137-4A9055F3CAAF}" srcOrd="0" destOrd="0" presId="urn:microsoft.com/office/officeart/2005/8/layout/vList5"/>
    <dgm:cxn modelId="{F3E78F4E-20AE-4F77-91D9-A5603DCECF7C}" type="presOf" srcId="{6E175E4E-83AA-4693-A5BB-C077A6828FD9}" destId="{35B84DD0-0E83-4DD4-898B-1FA9F92E0383}" srcOrd="0" destOrd="0" presId="urn:microsoft.com/office/officeart/2005/8/layout/vList5"/>
    <dgm:cxn modelId="{C74190AF-E1E0-4B28-9CAC-E43C7ECF9F7A}" type="presOf" srcId="{20BC0F50-51D9-4903-88D9-1D260048DA59}" destId="{FCA5F237-469A-43B1-862B-32D85DF799A4}" srcOrd="0" destOrd="0" presId="urn:microsoft.com/office/officeart/2005/8/layout/vList5"/>
    <dgm:cxn modelId="{7D4AC99F-9B9B-489E-99A9-B631D1B52A68}" type="presParOf" srcId="{0343BA76-AA9B-457F-8FB5-2B27E7D80353}" destId="{369D04A2-30EF-48E5-A8BC-06B9A78EE8FB}" srcOrd="0" destOrd="0" presId="urn:microsoft.com/office/officeart/2005/8/layout/vList5"/>
    <dgm:cxn modelId="{BBA83544-A2BB-4C6D-96EA-4F01B19616C4}" type="presParOf" srcId="{369D04A2-30EF-48E5-A8BC-06B9A78EE8FB}" destId="{D9A17C50-3616-4834-9C5A-AA1309F6364B}" srcOrd="0" destOrd="0" presId="urn:microsoft.com/office/officeart/2005/8/layout/vList5"/>
    <dgm:cxn modelId="{497817F1-AE2B-40DA-921B-F5FE4920C733}" type="presParOf" srcId="{369D04A2-30EF-48E5-A8BC-06B9A78EE8FB}" destId="{58116733-C988-4E51-8D91-28F596B0D071}" srcOrd="1" destOrd="0" presId="urn:microsoft.com/office/officeart/2005/8/layout/vList5"/>
    <dgm:cxn modelId="{BF9F2A2E-04A0-4E77-9DB8-EE77A2BA9A90}" type="presParOf" srcId="{0343BA76-AA9B-457F-8FB5-2B27E7D80353}" destId="{3C8E2169-E5B3-429B-95B3-7C35A6ED2BBF}" srcOrd="1" destOrd="0" presId="urn:microsoft.com/office/officeart/2005/8/layout/vList5"/>
    <dgm:cxn modelId="{51710A8C-8372-4410-8E4E-D1CA2FCF97E8}" type="presParOf" srcId="{0343BA76-AA9B-457F-8FB5-2B27E7D80353}" destId="{1F5700B4-B305-4B83-8286-9CA22FFD22F8}" srcOrd="2" destOrd="0" presId="urn:microsoft.com/office/officeart/2005/8/layout/vList5"/>
    <dgm:cxn modelId="{E54B776A-BB51-4C74-A996-94D760F0E216}" type="presParOf" srcId="{1F5700B4-B305-4B83-8286-9CA22FFD22F8}" destId="{35B84DD0-0E83-4DD4-898B-1FA9F92E0383}" srcOrd="0" destOrd="0" presId="urn:microsoft.com/office/officeart/2005/8/layout/vList5"/>
    <dgm:cxn modelId="{E95C3F2E-1A27-4D7A-8A8C-70A0BC69F21D}" type="presParOf" srcId="{1F5700B4-B305-4B83-8286-9CA22FFD22F8}" destId="{E6DCBC7C-039C-4AAC-8702-FAE563D8122D}" srcOrd="1" destOrd="0" presId="urn:microsoft.com/office/officeart/2005/8/layout/vList5"/>
    <dgm:cxn modelId="{9EFB0494-191C-4D22-ADFC-8BCAD231728E}" type="presParOf" srcId="{0343BA76-AA9B-457F-8FB5-2B27E7D80353}" destId="{CB3D7F62-23C1-498A-AD10-2E8F96781469}" srcOrd="3" destOrd="0" presId="urn:microsoft.com/office/officeart/2005/8/layout/vList5"/>
    <dgm:cxn modelId="{E3EBC413-7817-4B68-B477-B43901091B5B}" type="presParOf" srcId="{0343BA76-AA9B-457F-8FB5-2B27E7D80353}" destId="{B38B48D6-F020-468A-B59E-E2B955042A9D}" srcOrd="4" destOrd="0" presId="urn:microsoft.com/office/officeart/2005/8/layout/vList5"/>
    <dgm:cxn modelId="{AF9EF424-1692-4BF1-A86A-D557681ECE96}" type="presParOf" srcId="{B38B48D6-F020-468A-B59E-E2B955042A9D}" destId="{F74370C9-69AF-4794-97EC-7E1B269535F3}" srcOrd="0" destOrd="0" presId="urn:microsoft.com/office/officeart/2005/8/layout/vList5"/>
    <dgm:cxn modelId="{A60AF2D9-0420-4199-BCBB-BE24A35EB53E}" type="presParOf" srcId="{B38B48D6-F020-468A-B59E-E2B955042A9D}" destId="{F9C9A407-2A6A-4956-9137-4A9055F3CAAF}" srcOrd="1" destOrd="0" presId="urn:microsoft.com/office/officeart/2005/8/layout/vList5"/>
    <dgm:cxn modelId="{5E1AE22C-AE0F-45DB-A971-64D6868BE836}" type="presParOf" srcId="{0343BA76-AA9B-457F-8FB5-2B27E7D80353}" destId="{4C1D7150-F21F-4857-9530-0F40FA4753C2}" srcOrd="5" destOrd="0" presId="urn:microsoft.com/office/officeart/2005/8/layout/vList5"/>
    <dgm:cxn modelId="{6263E7D6-A00D-46C9-A1F1-03EA2B92CF2A}" type="presParOf" srcId="{0343BA76-AA9B-457F-8FB5-2B27E7D80353}" destId="{4351F371-778F-445E-A063-FB68D73D9BAB}" srcOrd="6" destOrd="0" presId="urn:microsoft.com/office/officeart/2005/8/layout/vList5"/>
    <dgm:cxn modelId="{C9055866-3AEE-4307-A179-AE0D6BB2B334}" type="presParOf" srcId="{4351F371-778F-445E-A063-FB68D73D9BAB}" destId="{503FA946-E46D-442B-BF27-D04F1353B7A0}" srcOrd="0" destOrd="0" presId="urn:microsoft.com/office/officeart/2005/8/layout/vList5"/>
    <dgm:cxn modelId="{49147B83-EBD9-4719-93E0-4287834D4BBB}" type="presParOf" srcId="{4351F371-778F-445E-A063-FB68D73D9BAB}" destId="{38013CDB-A9CF-4BE0-B206-A9C0E2F8A569}" srcOrd="1" destOrd="0" presId="urn:microsoft.com/office/officeart/2005/8/layout/vList5"/>
    <dgm:cxn modelId="{0E3DADFF-C839-4C50-9886-9E2CCB730AB0}" type="presParOf" srcId="{0343BA76-AA9B-457F-8FB5-2B27E7D80353}" destId="{6AD36CE2-6563-4004-96AD-A240FF4D0E8F}" srcOrd="7" destOrd="0" presId="urn:microsoft.com/office/officeart/2005/8/layout/vList5"/>
    <dgm:cxn modelId="{E9A24370-F553-4B3B-8A58-7AC7EB63CA56}" type="presParOf" srcId="{0343BA76-AA9B-457F-8FB5-2B27E7D80353}" destId="{AA6D3AE1-A15F-4FF5-A9C2-8F4F11DF3DE9}" srcOrd="8" destOrd="0" presId="urn:microsoft.com/office/officeart/2005/8/layout/vList5"/>
    <dgm:cxn modelId="{C73D7023-69E8-4961-8ECB-927278CD9D27}" type="presParOf" srcId="{AA6D3AE1-A15F-4FF5-A9C2-8F4F11DF3DE9}" destId="{FCA5F237-469A-43B1-862B-32D85DF799A4}" srcOrd="0" destOrd="0" presId="urn:microsoft.com/office/officeart/2005/8/layout/vList5"/>
    <dgm:cxn modelId="{553FDAC1-0B49-41A9-899A-F44769D8C0F7}" type="presParOf" srcId="{AA6D3AE1-A15F-4FF5-A9C2-8F4F11DF3DE9}" destId="{343D8CF7-0D37-42A5-B916-1175E0ACB8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Allows employees to develop managerial skills</a:t>
          </a:r>
        </a:p>
        <a:p>
          <a:r>
            <a:rPr lang="en-GB" dirty="0" smtClean="0"/>
            <a:t>- May lead to internal recruitment opportunities 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High training costs</a:t>
          </a:r>
        </a:p>
        <a:p>
          <a:r>
            <a:rPr lang="en-GB" dirty="0" smtClean="0"/>
            <a:t>- May be difficult for employee to manage new workload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267613D8-801B-4B2B-B420-FF6840F56BB0}" type="presOf" srcId="{65910FC2-3C7F-444D-919A-8402A3347826}" destId="{ABDAF4EB-9FD1-42C5-8C49-D2B572D7F90A}" srcOrd="0" destOrd="0" presId="urn:microsoft.com/office/officeart/2009/3/layout/PlusandMinus"/>
    <dgm:cxn modelId="{1D53021C-AC5D-49B5-BED6-83EBCA8EBD39}" type="presOf" srcId="{B370ACCB-881E-4EB9-AF14-C27D06A867E0}" destId="{045CE085-11BD-4536-9A51-621571403943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EE0F3F15-8992-4CBC-A29F-F1CF71CA6C29}" type="presOf" srcId="{683A2AC0-B762-4BD4-A1B9-14A54D4C7598}" destId="{1BF91927-61AE-4A0C-AD6A-0B2EC7C57C38}" srcOrd="0" destOrd="0" presId="urn:microsoft.com/office/officeart/2009/3/layout/PlusandMinus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EB38CD47-9A26-4816-AAC7-9905EA34EF54}" type="presParOf" srcId="{ABDAF4EB-9FD1-42C5-8C49-D2B572D7F90A}" destId="{ECDA5F6B-65CB-47C4-9F1D-2EBC71331A0A}" srcOrd="0" destOrd="0" presId="urn:microsoft.com/office/officeart/2009/3/layout/PlusandMinus"/>
    <dgm:cxn modelId="{047740F8-CDE8-4A7C-B53C-01E0685AE7E9}" type="presParOf" srcId="{ABDAF4EB-9FD1-42C5-8C49-D2B572D7F90A}" destId="{045CE085-11BD-4536-9A51-621571403943}" srcOrd="1" destOrd="0" presId="urn:microsoft.com/office/officeart/2009/3/layout/PlusandMinus"/>
    <dgm:cxn modelId="{B3F81922-D122-4D7A-BDBF-9910113B655F}" type="presParOf" srcId="{ABDAF4EB-9FD1-42C5-8C49-D2B572D7F90A}" destId="{1BF91927-61AE-4A0C-AD6A-0B2EC7C57C38}" srcOrd="2" destOrd="0" presId="urn:microsoft.com/office/officeart/2009/3/layout/PlusandMinus"/>
    <dgm:cxn modelId="{80DC7BA4-7744-4671-AF0D-BBA52951DE5D}" type="presParOf" srcId="{ABDAF4EB-9FD1-42C5-8C49-D2B572D7F90A}" destId="{F87DC573-1B05-49F8-B280-CC2FDD1106F5}" srcOrd="3" destOrd="0" presId="urn:microsoft.com/office/officeart/2009/3/layout/PlusandMinus"/>
    <dgm:cxn modelId="{7C5F583D-50F1-4B30-AD2F-557FD7F992C2}" type="presParOf" srcId="{ABDAF4EB-9FD1-42C5-8C49-D2B572D7F90A}" destId="{90309850-6164-42B0-B3CD-223B023C91E5}" srcOrd="4" destOrd="0" presId="urn:microsoft.com/office/officeart/2009/3/layout/PlusandMinus"/>
    <dgm:cxn modelId="{0A6F4918-58B5-4632-A557-A4186E34E52A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Increases output per person.</a:t>
          </a:r>
        </a:p>
        <a:p>
          <a:r>
            <a:rPr lang="en-GB" dirty="0" smtClean="0"/>
            <a:t>- Useful when production is running below the required level.</a:t>
          </a:r>
          <a:endParaRPr lang="en-GB" dirty="0"/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Quality may drop which may damage brand image.</a:t>
          </a:r>
        </a:p>
        <a:p>
          <a:r>
            <a:rPr lang="en-GB" dirty="0" smtClean="0"/>
            <a:t>- May have knock on effect on future sales/profits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B9349CA3-E546-46AB-B88C-65E70B9479EB}" type="presOf" srcId="{683A2AC0-B762-4BD4-A1B9-14A54D4C7598}" destId="{1BF91927-61AE-4A0C-AD6A-0B2EC7C57C38}" srcOrd="0" destOrd="0" presId="urn:microsoft.com/office/officeart/2009/3/layout/PlusandMinus"/>
    <dgm:cxn modelId="{09C90FD4-D5A6-4BC2-8F65-0340EADC4AEB}" type="presOf" srcId="{B370ACCB-881E-4EB9-AF14-C27D06A867E0}" destId="{045CE085-11BD-4536-9A51-621571403943}" srcOrd="0" destOrd="0" presId="urn:microsoft.com/office/officeart/2009/3/layout/PlusandMinus"/>
    <dgm:cxn modelId="{5120EAF7-7A7C-49E6-96EE-FEB4A60519EC}" type="presOf" srcId="{65910FC2-3C7F-444D-919A-8402A3347826}" destId="{ABDAF4EB-9FD1-42C5-8C49-D2B572D7F90A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E40CB7D6-7FE6-4903-A5D2-E2AE8717E2C2}" type="presParOf" srcId="{ABDAF4EB-9FD1-42C5-8C49-D2B572D7F90A}" destId="{ECDA5F6B-65CB-47C4-9F1D-2EBC71331A0A}" srcOrd="0" destOrd="0" presId="urn:microsoft.com/office/officeart/2009/3/layout/PlusandMinus"/>
    <dgm:cxn modelId="{EFDA63F0-A7B8-4B0D-AB2B-B8F3D1DF2020}" type="presParOf" srcId="{ABDAF4EB-9FD1-42C5-8C49-D2B572D7F90A}" destId="{045CE085-11BD-4536-9A51-621571403943}" srcOrd="1" destOrd="0" presId="urn:microsoft.com/office/officeart/2009/3/layout/PlusandMinus"/>
    <dgm:cxn modelId="{6BB0CE26-FBBF-4421-AA8D-24F862D1DF84}" type="presParOf" srcId="{ABDAF4EB-9FD1-42C5-8C49-D2B572D7F90A}" destId="{1BF91927-61AE-4A0C-AD6A-0B2EC7C57C38}" srcOrd="2" destOrd="0" presId="urn:microsoft.com/office/officeart/2009/3/layout/PlusandMinus"/>
    <dgm:cxn modelId="{81477722-14BE-4FB1-9D94-A5BA61A6686D}" type="presParOf" srcId="{ABDAF4EB-9FD1-42C5-8C49-D2B572D7F90A}" destId="{F87DC573-1B05-49F8-B280-CC2FDD1106F5}" srcOrd="3" destOrd="0" presId="urn:microsoft.com/office/officeart/2009/3/layout/PlusandMinus"/>
    <dgm:cxn modelId="{405A305A-A682-4D6A-8B97-A333BD382515}" type="presParOf" srcId="{ABDAF4EB-9FD1-42C5-8C49-D2B572D7F90A}" destId="{90309850-6164-42B0-B3CD-223B023C91E5}" srcOrd="4" destOrd="0" presId="urn:microsoft.com/office/officeart/2009/3/layout/PlusandMinus"/>
    <dgm:cxn modelId="{CA589A20-1DDA-4C27-AC9A-8596AD30E8CD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Increased revenue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Employees may be tempted to use unethical practices leading to poor customer relations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72FC4CBA-238F-45CA-9464-72ED5CF8E5B3}" type="presOf" srcId="{65910FC2-3C7F-444D-919A-8402A3347826}" destId="{ABDAF4EB-9FD1-42C5-8C49-D2B572D7F90A}" srcOrd="0" destOrd="0" presId="urn:microsoft.com/office/officeart/2009/3/layout/PlusandMinus"/>
    <dgm:cxn modelId="{813A3F0B-88BF-40A8-8546-7994A07716D3}" type="presOf" srcId="{683A2AC0-B762-4BD4-A1B9-14A54D4C7598}" destId="{1BF91927-61AE-4A0C-AD6A-0B2EC7C57C38}" srcOrd="0" destOrd="0" presId="urn:microsoft.com/office/officeart/2009/3/layout/PlusandMinus"/>
    <dgm:cxn modelId="{76F278D9-41E7-4DB2-B9D4-81C2E9663B18}" type="presOf" srcId="{B370ACCB-881E-4EB9-AF14-C27D06A867E0}" destId="{045CE085-11BD-4536-9A51-621571403943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22561CA9-2120-4F02-ADBC-F198A84581C5}" type="presParOf" srcId="{ABDAF4EB-9FD1-42C5-8C49-D2B572D7F90A}" destId="{ECDA5F6B-65CB-47C4-9F1D-2EBC71331A0A}" srcOrd="0" destOrd="0" presId="urn:microsoft.com/office/officeart/2009/3/layout/PlusandMinus"/>
    <dgm:cxn modelId="{2D7B8156-B46B-4D1B-B7CC-11D9C52FA687}" type="presParOf" srcId="{ABDAF4EB-9FD1-42C5-8C49-D2B572D7F90A}" destId="{045CE085-11BD-4536-9A51-621571403943}" srcOrd="1" destOrd="0" presId="urn:microsoft.com/office/officeart/2009/3/layout/PlusandMinus"/>
    <dgm:cxn modelId="{86027CEB-91B7-4689-8CAC-EC22022AB6CC}" type="presParOf" srcId="{ABDAF4EB-9FD1-42C5-8C49-D2B572D7F90A}" destId="{1BF91927-61AE-4A0C-AD6A-0B2EC7C57C38}" srcOrd="2" destOrd="0" presId="urn:microsoft.com/office/officeart/2009/3/layout/PlusandMinus"/>
    <dgm:cxn modelId="{C7969C7B-ED95-47F3-AD0F-E6F10531D31E}" type="presParOf" srcId="{ABDAF4EB-9FD1-42C5-8C49-D2B572D7F90A}" destId="{F87DC573-1B05-49F8-B280-CC2FDD1106F5}" srcOrd="3" destOrd="0" presId="urn:microsoft.com/office/officeart/2009/3/layout/PlusandMinus"/>
    <dgm:cxn modelId="{0E6FA5C0-2761-4537-AA06-C9CFF3F73B94}" type="presParOf" srcId="{ABDAF4EB-9FD1-42C5-8C49-D2B572D7F90A}" destId="{90309850-6164-42B0-B3CD-223B023C91E5}" srcOrd="4" destOrd="0" presId="urn:microsoft.com/office/officeart/2009/3/layout/PlusandMinus"/>
    <dgm:cxn modelId="{5D834DDE-8232-4F10-B43B-53A787BD50CB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Often valued more highly than wage increases by employees.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Represent a long term commitment by the firm so could reduce flexibility.</a:t>
          </a:r>
        </a:p>
        <a:p>
          <a:r>
            <a:rPr lang="en-GB" dirty="0" smtClean="0"/>
            <a:t>- Could be expensive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42BBF21D-DECB-4D78-992D-C6257FF863CB}" type="presOf" srcId="{683A2AC0-B762-4BD4-A1B9-14A54D4C7598}" destId="{1BF91927-61AE-4A0C-AD6A-0B2EC7C57C38}" srcOrd="0" destOrd="0" presId="urn:microsoft.com/office/officeart/2009/3/layout/PlusandMinus"/>
    <dgm:cxn modelId="{E1E2A5D8-907A-4C6F-A6AF-9F21982BE9C8}" type="presOf" srcId="{B370ACCB-881E-4EB9-AF14-C27D06A867E0}" destId="{045CE085-11BD-4536-9A51-621571403943}" srcOrd="0" destOrd="0" presId="urn:microsoft.com/office/officeart/2009/3/layout/PlusandMinus"/>
    <dgm:cxn modelId="{BC4F7737-30A7-4776-8D58-17DD433DFE91}" type="presOf" srcId="{65910FC2-3C7F-444D-919A-8402A3347826}" destId="{ABDAF4EB-9FD1-42C5-8C49-D2B572D7F90A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68ABDE33-3788-4501-B4A2-89A6F664D014}" type="presParOf" srcId="{ABDAF4EB-9FD1-42C5-8C49-D2B572D7F90A}" destId="{ECDA5F6B-65CB-47C4-9F1D-2EBC71331A0A}" srcOrd="0" destOrd="0" presId="urn:microsoft.com/office/officeart/2009/3/layout/PlusandMinus"/>
    <dgm:cxn modelId="{A570BE69-0FC4-47C3-BBB5-CEE5DFAD18AE}" type="presParOf" srcId="{ABDAF4EB-9FD1-42C5-8C49-D2B572D7F90A}" destId="{045CE085-11BD-4536-9A51-621571403943}" srcOrd="1" destOrd="0" presId="urn:microsoft.com/office/officeart/2009/3/layout/PlusandMinus"/>
    <dgm:cxn modelId="{FB15A547-684D-4004-B740-0C0F76DB31D5}" type="presParOf" srcId="{ABDAF4EB-9FD1-42C5-8C49-D2B572D7F90A}" destId="{1BF91927-61AE-4A0C-AD6A-0B2EC7C57C38}" srcOrd="2" destOrd="0" presId="urn:microsoft.com/office/officeart/2009/3/layout/PlusandMinus"/>
    <dgm:cxn modelId="{671CA5A7-FAF1-4B5D-A0B3-1B3119BFE235}" type="presParOf" srcId="{ABDAF4EB-9FD1-42C5-8C49-D2B572D7F90A}" destId="{F87DC573-1B05-49F8-B280-CC2FDD1106F5}" srcOrd="3" destOrd="0" presId="urn:microsoft.com/office/officeart/2009/3/layout/PlusandMinus"/>
    <dgm:cxn modelId="{6E7973CE-0724-4814-BAF0-40487AA38D8A}" type="presParOf" srcId="{ABDAF4EB-9FD1-42C5-8C49-D2B572D7F90A}" destId="{90309850-6164-42B0-B3CD-223B023C91E5}" srcOrd="4" destOrd="0" presId="urn:microsoft.com/office/officeart/2009/3/layout/PlusandMinus"/>
    <dgm:cxn modelId="{0A223169-ADC6-4FB8-AA2D-87BDF88D9883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Individuals can see their efforts making a difference</a:t>
          </a:r>
        </a:p>
        <a:p>
          <a:r>
            <a:rPr lang="en-GB" dirty="0" smtClean="0"/>
            <a:t>- Encourages team working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Divisive if some members of the team work harder than others but get the same rewards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C74D0D3D-0927-44B0-B6ED-802EC5EDD943}" type="presOf" srcId="{683A2AC0-B762-4BD4-A1B9-14A54D4C7598}" destId="{1BF91927-61AE-4A0C-AD6A-0B2EC7C57C38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A52BB272-30B5-46B2-830B-4CB61529BB56}" type="presOf" srcId="{65910FC2-3C7F-444D-919A-8402A3347826}" destId="{ABDAF4EB-9FD1-42C5-8C49-D2B572D7F90A}" srcOrd="0" destOrd="0" presId="urn:microsoft.com/office/officeart/2009/3/layout/PlusandMinus"/>
    <dgm:cxn modelId="{4623B73A-8F2F-4B1F-89B7-C7883F96B526}" type="presOf" srcId="{B370ACCB-881E-4EB9-AF14-C27D06A867E0}" destId="{045CE085-11BD-4536-9A51-621571403943}" srcOrd="0" destOrd="0" presId="urn:microsoft.com/office/officeart/2009/3/layout/PlusandMinus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E183EF79-2D21-49D5-9C2D-A86FC04E718E}" type="presParOf" srcId="{ABDAF4EB-9FD1-42C5-8C49-D2B572D7F90A}" destId="{ECDA5F6B-65CB-47C4-9F1D-2EBC71331A0A}" srcOrd="0" destOrd="0" presId="urn:microsoft.com/office/officeart/2009/3/layout/PlusandMinus"/>
    <dgm:cxn modelId="{1B597726-D270-4B5F-9ACA-9B25F8112663}" type="presParOf" srcId="{ABDAF4EB-9FD1-42C5-8C49-D2B572D7F90A}" destId="{045CE085-11BD-4536-9A51-621571403943}" srcOrd="1" destOrd="0" presId="urn:microsoft.com/office/officeart/2009/3/layout/PlusandMinus"/>
    <dgm:cxn modelId="{2D196990-4C51-4647-A762-512AF33705AC}" type="presParOf" srcId="{ABDAF4EB-9FD1-42C5-8C49-D2B572D7F90A}" destId="{1BF91927-61AE-4A0C-AD6A-0B2EC7C57C38}" srcOrd="2" destOrd="0" presId="urn:microsoft.com/office/officeart/2009/3/layout/PlusandMinus"/>
    <dgm:cxn modelId="{18764FA7-A0AF-45C0-B7EB-71F5500B6392}" type="presParOf" srcId="{ABDAF4EB-9FD1-42C5-8C49-D2B572D7F90A}" destId="{F87DC573-1B05-49F8-B280-CC2FDD1106F5}" srcOrd="3" destOrd="0" presId="urn:microsoft.com/office/officeart/2009/3/layout/PlusandMinus"/>
    <dgm:cxn modelId="{7DAC503D-1CF5-4F5D-8B19-D2F7C423678F}" type="presParOf" srcId="{ABDAF4EB-9FD1-42C5-8C49-D2B572D7F90A}" destId="{90309850-6164-42B0-B3CD-223B023C91E5}" srcOrd="4" destOrd="0" presId="urn:microsoft.com/office/officeart/2009/3/layout/PlusandMinus"/>
    <dgm:cxn modelId="{5B8353D5-D4E3-4635-9F1B-F8B0F3F726A5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Employees motivated to work to highest possible standard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In service sector difficult to measure quality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31CEE688-B323-4EC6-8EA6-7AD94B1A25D8}" type="presOf" srcId="{65910FC2-3C7F-444D-919A-8402A3347826}" destId="{ABDAF4EB-9FD1-42C5-8C49-D2B572D7F90A}" srcOrd="0" destOrd="0" presId="urn:microsoft.com/office/officeart/2009/3/layout/PlusandMinus"/>
    <dgm:cxn modelId="{EDAFF2E4-0474-4FC6-BAB0-2CA6E9256EED}" type="presOf" srcId="{B370ACCB-881E-4EB9-AF14-C27D06A867E0}" destId="{045CE085-11BD-4536-9A51-621571403943}" srcOrd="0" destOrd="0" presId="urn:microsoft.com/office/officeart/2009/3/layout/PlusandMinus"/>
    <dgm:cxn modelId="{CAC978DE-1F84-4B44-BDC9-08AC8A3FA2D1}" type="presOf" srcId="{683A2AC0-B762-4BD4-A1B9-14A54D4C7598}" destId="{1BF91927-61AE-4A0C-AD6A-0B2EC7C57C38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48A15F16-0C41-4487-ADA6-89D13F63F41C}" type="presParOf" srcId="{ABDAF4EB-9FD1-42C5-8C49-D2B572D7F90A}" destId="{ECDA5F6B-65CB-47C4-9F1D-2EBC71331A0A}" srcOrd="0" destOrd="0" presId="urn:microsoft.com/office/officeart/2009/3/layout/PlusandMinus"/>
    <dgm:cxn modelId="{B599ADAE-BE12-4EB7-9796-784DFD90DAB3}" type="presParOf" srcId="{ABDAF4EB-9FD1-42C5-8C49-D2B572D7F90A}" destId="{045CE085-11BD-4536-9A51-621571403943}" srcOrd="1" destOrd="0" presId="urn:microsoft.com/office/officeart/2009/3/layout/PlusandMinus"/>
    <dgm:cxn modelId="{23859760-F622-4EF4-8579-6C528A2C93A8}" type="presParOf" srcId="{ABDAF4EB-9FD1-42C5-8C49-D2B572D7F90A}" destId="{1BF91927-61AE-4A0C-AD6A-0B2EC7C57C38}" srcOrd="2" destOrd="0" presId="urn:microsoft.com/office/officeart/2009/3/layout/PlusandMinus"/>
    <dgm:cxn modelId="{69F41E7F-0504-415B-99FA-CC13FC93E5DF}" type="presParOf" srcId="{ABDAF4EB-9FD1-42C5-8C49-D2B572D7F90A}" destId="{F87DC573-1B05-49F8-B280-CC2FDD1106F5}" srcOrd="3" destOrd="0" presId="urn:microsoft.com/office/officeart/2009/3/layout/PlusandMinus"/>
    <dgm:cxn modelId="{5BEA9DEE-954A-4A11-99C2-72E59B73B6E7}" type="presParOf" srcId="{ABDAF4EB-9FD1-42C5-8C49-D2B572D7F90A}" destId="{90309850-6164-42B0-B3CD-223B023C91E5}" srcOrd="4" destOrd="0" presId="urn:microsoft.com/office/officeart/2009/3/layout/PlusandMinus"/>
    <dgm:cxn modelId="{0C43488A-371E-4DC2-A6E9-1FF70326281C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72C933-9D0B-4CB6-92B9-64AC6C1220F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126395-A06D-42D9-9B1B-7050D23C019E}">
      <dgm:prSet phldrT="[Text]"/>
      <dgm:spPr/>
      <dgm:t>
        <a:bodyPr/>
        <a:lstStyle/>
        <a:p>
          <a:r>
            <a:rPr lang="en-GB" dirty="0" smtClean="0"/>
            <a:t>Job Enlargement </a:t>
          </a:r>
          <a:endParaRPr lang="en-GB" dirty="0"/>
        </a:p>
      </dgm:t>
    </dgm:pt>
    <dgm:pt modelId="{E1CFF118-287F-4BEC-8E0E-47F270D8A5A4}" type="parTrans" cxnId="{306B78F2-1F11-4A2F-9D5D-B5E17E5E457A}">
      <dgm:prSet/>
      <dgm:spPr/>
      <dgm:t>
        <a:bodyPr/>
        <a:lstStyle/>
        <a:p>
          <a:endParaRPr lang="en-GB"/>
        </a:p>
      </dgm:t>
    </dgm:pt>
    <dgm:pt modelId="{2A77FE2E-A860-4592-82C9-0BA464ABCE6D}" type="sibTrans" cxnId="{306B78F2-1F11-4A2F-9D5D-B5E17E5E457A}">
      <dgm:prSet/>
      <dgm:spPr/>
      <dgm:t>
        <a:bodyPr/>
        <a:lstStyle/>
        <a:p>
          <a:endParaRPr lang="en-GB"/>
        </a:p>
      </dgm:t>
    </dgm:pt>
    <dgm:pt modelId="{04733FC9-99F8-4FF2-8A65-C52958456BD9}">
      <dgm:prSet phldrT="[Text]"/>
      <dgm:spPr/>
      <dgm:t>
        <a:bodyPr/>
        <a:lstStyle/>
        <a:p>
          <a:r>
            <a:rPr lang="en-GB" dirty="0" smtClean="0"/>
            <a:t>Expanding the number of tasks completed by an employee.</a:t>
          </a:r>
          <a:endParaRPr lang="en-GB" dirty="0"/>
        </a:p>
      </dgm:t>
    </dgm:pt>
    <dgm:pt modelId="{7D5059FE-3BBC-448B-8FAF-80C769D14D96}" type="parTrans" cxnId="{FD148901-330E-4225-9A4C-B6F42BF75345}">
      <dgm:prSet/>
      <dgm:spPr/>
      <dgm:t>
        <a:bodyPr/>
        <a:lstStyle/>
        <a:p>
          <a:endParaRPr lang="en-GB"/>
        </a:p>
      </dgm:t>
    </dgm:pt>
    <dgm:pt modelId="{410A8D63-E1D6-4220-93A7-774D641F7CA1}" type="sibTrans" cxnId="{FD148901-330E-4225-9A4C-B6F42BF75345}">
      <dgm:prSet/>
      <dgm:spPr/>
      <dgm:t>
        <a:bodyPr/>
        <a:lstStyle/>
        <a:p>
          <a:endParaRPr lang="en-GB"/>
        </a:p>
      </dgm:t>
    </dgm:pt>
    <dgm:pt modelId="{0F30168A-939B-4D40-AB4C-E3125C90DDB2}">
      <dgm:prSet phldrT="[Text]"/>
      <dgm:spPr/>
      <dgm:t>
        <a:bodyPr/>
        <a:lstStyle/>
        <a:p>
          <a:r>
            <a:rPr lang="en-GB" dirty="0" smtClean="0"/>
            <a:t>Job Rotation</a:t>
          </a:r>
          <a:endParaRPr lang="en-GB" dirty="0"/>
        </a:p>
      </dgm:t>
    </dgm:pt>
    <dgm:pt modelId="{5AF605E8-5CF6-4538-A9B1-5E7C3802D8FD}" type="parTrans" cxnId="{CF7714EC-CF51-4E75-82B1-6A51029616BE}">
      <dgm:prSet/>
      <dgm:spPr/>
      <dgm:t>
        <a:bodyPr/>
        <a:lstStyle/>
        <a:p>
          <a:endParaRPr lang="en-GB"/>
        </a:p>
      </dgm:t>
    </dgm:pt>
    <dgm:pt modelId="{068AD30C-10C4-4246-BEC6-EE06EA8DC6B8}" type="sibTrans" cxnId="{CF7714EC-CF51-4E75-82B1-6A51029616BE}">
      <dgm:prSet/>
      <dgm:spPr/>
      <dgm:t>
        <a:bodyPr/>
        <a:lstStyle/>
        <a:p>
          <a:endParaRPr lang="en-GB"/>
        </a:p>
      </dgm:t>
    </dgm:pt>
    <dgm:pt modelId="{97F94A54-2B50-45AC-9C86-CAAA8AD5FD5C}">
      <dgm:prSet phldrT="[Text]"/>
      <dgm:spPr/>
      <dgm:t>
        <a:bodyPr/>
        <a:lstStyle/>
        <a:p>
          <a:r>
            <a:rPr lang="en-GB" dirty="0" smtClean="0"/>
            <a:t>Varying an employee’s job on a regular basis, leading to multi skilling.</a:t>
          </a:r>
          <a:endParaRPr lang="en-GB" dirty="0"/>
        </a:p>
      </dgm:t>
    </dgm:pt>
    <dgm:pt modelId="{213239B5-34F7-4AD6-B2CF-311D96E40422}" type="parTrans" cxnId="{1CF43D14-5C5D-4465-867F-DA8300DFF05D}">
      <dgm:prSet/>
      <dgm:spPr/>
      <dgm:t>
        <a:bodyPr/>
        <a:lstStyle/>
        <a:p>
          <a:endParaRPr lang="en-GB"/>
        </a:p>
      </dgm:t>
    </dgm:pt>
    <dgm:pt modelId="{A43411C9-5402-4AB7-9B95-023E914A9587}" type="sibTrans" cxnId="{1CF43D14-5C5D-4465-867F-DA8300DFF05D}">
      <dgm:prSet/>
      <dgm:spPr/>
      <dgm:t>
        <a:bodyPr/>
        <a:lstStyle/>
        <a:p>
          <a:endParaRPr lang="en-GB"/>
        </a:p>
      </dgm:t>
    </dgm:pt>
    <dgm:pt modelId="{EA6D6A77-B23B-4F47-8BED-C8E6BF3DFAFD}">
      <dgm:prSet phldrT="[Text]"/>
      <dgm:spPr/>
      <dgm:t>
        <a:bodyPr/>
        <a:lstStyle/>
        <a:p>
          <a:r>
            <a:rPr lang="en-GB" dirty="0" smtClean="0"/>
            <a:t>Job Enrichment </a:t>
          </a:r>
          <a:endParaRPr lang="en-GB" dirty="0"/>
        </a:p>
      </dgm:t>
    </dgm:pt>
    <dgm:pt modelId="{469CE19D-45AE-4667-A90B-E1C9173DAC46}" type="parTrans" cxnId="{25744F9B-0F01-485B-A5EB-8BE76AC217B2}">
      <dgm:prSet/>
      <dgm:spPr/>
      <dgm:t>
        <a:bodyPr/>
        <a:lstStyle/>
        <a:p>
          <a:endParaRPr lang="en-GB"/>
        </a:p>
      </dgm:t>
    </dgm:pt>
    <dgm:pt modelId="{5537BA2F-AE1F-4458-91BC-5D096E11352D}" type="sibTrans" cxnId="{25744F9B-0F01-485B-A5EB-8BE76AC217B2}">
      <dgm:prSet/>
      <dgm:spPr/>
      <dgm:t>
        <a:bodyPr/>
        <a:lstStyle/>
        <a:p>
          <a:endParaRPr lang="en-GB"/>
        </a:p>
      </dgm:t>
    </dgm:pt>
    <dgm:pt modelId="{549D33CC-8EE7-4AE1-AE4A-0650CDF8BE41}">
      <dgm:prSet phldrT="[Text]"/>
      <dgm:spPr/>
      <dgm:t>
        <a:bodyPr/>
        <a:lstStyle/>
        <a:p>
          <a:r>
            <a:rPr lang="en-GB" dirty="0" smtClean="0"/>
            <a:t>Increasing the level of responsibility within a job to make work more challenging or rewarding.</a:t>
          </a:r>
          <a:endParaRPr lang="en-GB" dirty="0"/>
        </a:p>
      </dgm:t>
    </dgm:pt>
    <dgm:pt modelId="{5715F060-B61B-4827-9C79-55A6A6BADCF0}" type="parTrans" cxnId="{C19C8E79-D159-4A48-B874-D97158CD42B4}">
      <dgm:prSet/>
      <dgm:spPr/>
      <dgm:t>
        <a:bodyPr/>
        <a:lstStyle/>
        <a:p>
          <a:endParaRPr lang="en-GB"/>
        </a:p>
      </dgm:t>
    </dgm:pt>
    <dgm:pt modelId="{B0F33C4E-C340-44D0-A98B-25E7DD80703B}" type="sibTrans" cxnId="{C19C8E79-D159-4A48-B874-D97158CD42B4}">
      <dgm:prSet/>
      <dgm:spPr/>
      <dgm:t>
        <a:bodyPr/>
        <a:lstStyle/>
        <a:p>
          <a:endParaRPr lang="en-GB"/>
        </a:p>
      </dgm:t>
    </dgm:pt>
    <dgm:pt modelId="{2ED87281-C21F-4D40-BBF1-99C599536D42}" type="pres">
      <dgm:prSet presAssocID="{3872C933-9D0B-4CB6-92B9-64AC6C1220FD}" presName="Name0" presStyleCnt="0">
        <dgm:presLayoutVars>
          <dgm:dir/>
          <dgm:animLvl val="lvl"/>
          <dgm:resizeHandles val="exact"/>
        </dgm:presLayoutVars>
      </dgm:prSet>
      <dgm:spPr/>
    </dgm:pt>
    <dgm:pt modelId="{FC9235C5-D322-4201-A998-BE166248C9BE}" type="pres">
      <dgm:prSet presAssocID="{86126395-A06D-42D9-9B1B-7050D23C019E}" presName="linNode" presStyleCnt="0"/>
      <dgm:spPr/>
    </dgm:pt>
    <dgm:pt modelId="{E5BC1C4A-98E2-4D7D-BAA1-3E1FACF5D35A}" type="pres">
      <dgm:prSet presAssocID="{86126395-A06D-42D9-9B1B-7050D23C019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0120818-836F-4AF6-8603-DB97EA684574}" type="pres">
      <dgm:prSet presAssocID="{86126395-A06D-42D9-9B1B-7050D23C01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DDF3A1-3B97-470B-8BFC-EEC603ED0C9B}" type="pres">
      <dgm:prSet presAssocID="{2A77FE2E-A860-4592-82C9-0BA464ABCE6D}" presName="sp" presStyleCnt="0"/>
      <dgm:spPr/>
    </dgm:pt>
    <dgm:pt modelId="{78B6EA34-033D-4D40-A113-F937C4F3C53A}" type="pres">
      <dgm:prSet presAssocID="{0F30168A-939B-4D40-AB4C-E3125C90DDB2}" presName="linNode" presStyleCnt="0"/>
      <dgm:spPr/>
    </dgm:pt>
    <dgm:pt modelId="{36982C56-7280-4AA7-9E0A-D604DA72C916}" type="pres">
      <dgm:prSet presAssocID="{0F30168A-939B-4D40-AB4C-E3125C90DD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4F07E-1CCF-4D8C-8F98-A498AE5FAEEF}" type="pres">
      <dgm:prSet presAssocID="{0F30168A-939B-4D40-AB4C-E3125C90DD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19C705-64CD-4DC5-9C3D-C6F34ABF1D20}" type="pres">
      <dgm:prSet presAssocID="{068AD30C-10C4-4246-BEC6-EE06EA8DC6B8}" presName="sp" presStyleCnt="0"/>
      <dgm:spPr/>
    </dgm:pt>
    <dgm:pt modelId="{82BF958E-BEF1-47CD-B0C2-561EF1F1C820}" type="pres">
      <dgm:prSet presAssocID="{EA6D6A77-B23B-4F47-8BED-C8E6BF3DFAFD}" presName="linNode" presStyleCnt="0"/>
      <dgm:spPr/>
    </dgm:pt>
    <dgm:pt modelId="{93C0E1DB-D51F-441E-AA7D-287F437896C7}" type="pres">
      <dgm:prSet presAssocID="{EA6D6A77-B23B-4F47-8BED-C8E6BF3DFA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D30A5E-3A7A-4713-A902-6425231C256B}" type="pres">
      <dgm:prSet presAssocID="{EA6D6A77-B23B-4F47-8BED-C8E6BF3DFA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6B78F2-1F11-4A2F-9D5D-B5E17E5E457A}" srcId="{3872C933-9D0B-4CB6-92B9-64AC6C1220FD}" destId="{86126395-A06D-42D9-9B1B-7050D23C019E}" srcOrd="0" destOrd="0" parTransId="{E1CFF118-287F-4BEC-8E0E-47F270D8A5A4}" sibTransId="{2A77FE2E-A860-4592-82C9-0BA464ABCE6D}"/>
    <dgm:cxn modelId="{CF7714EC-CF51-4E75-82B1-6A51029616BE}" srcId="{3872C933-9D0B-4CB6-92B9-64AC6C1220FD}" destId="{0F30168A-939B-4D40-AB4C-E3125C90DDB2}" srcOrd="1" destOrd="0" parTransId="{5AF605E8-5CF6-4538-A9B1-5E7C3802D8FD}" sibTransId="{068AD30C-10C4-4246-BEC6-EE06EA8DC6B8}"/>
    <dgm:cxn modelId="{1CF43D14-5C5D-4465-867F-DA8300DFF05D}" srcId="{0F30168A-939B-4D40-AB4C-E3125C90DDB2}" destId="{97F94A54-2B50-45AC-9C86-CAAA8AD5FD5C}" srcOrd="0" destOrd="0" parTransId="{213239B5-34F7-4AD6-B2CF-311D96E40422}" sibTransId="{A43411C9-5402-4AB7-9B95-023E914A9587}"/>
    <dgm:cxn modelId="{5E20A037-990B-439F-92B7-C49AA4F71174}" type="presOf" srcId="{3872C933-9D0B-4CB6-92B9-64AC6C1220FD}" destId="{2ED87281-C21F-4D40-BBF1-99C599536D42}" srcOrd="0" destOrd="0" presId="urn:microsoft.com/office/officeart/2005/8/layout/vList5"/>
    <dgm:cxn modelId="{CD5D6110-5D98-4C7F-B679-B3314C92985A}" type="presOf" srcId="{86126395-A06D-42D9-9B1B-7050D23C019E}" destId="{E5BC1C4A-98E2-4D7D-BAA1-3E1FACF5D35A}" srcOrd="0" destOrd="0" presId="urn:microsoft.com/office/officeart/2005/8/layout/vList5"/>
    <dgm:cxn modelId="{FD148901-330E-4225-9A4C-B6F42BF75345}" srcId="{86126395-A06D-42D9-9B1B-7050D23C019E}" destId="{04733FC9-99F8-4FF2-8A65-C52958456BD9}" srcOrd="0" destOrd="0" parTransId="{7D5059FE-3BBC-448B-8FAF-80C769D14D96}" sibTransId="{410A8D63-E1D6-4220-93A7-774D641F7CA1}"/>
    <dgm:cxn modelId="{A23D9D8A-3C98-40B4-B582-0A885704ED68}" type="presOf" srcId="{549D33CC-8EE7-4AE1-AE4A-0650CDF8BE41}" destId="{04D30A5E-3A7A-4713-A902-6425231C256B}" srcOrd="0" destOrd="0" presId="urn:microsoft.com/office/officeart/2005/8/layout/vList5"/>
    <dgm:cxn modelId="{BC504135-8B58-40CC-8634-8F3C1802229A}" type="presOf" srcId="{0F30168A-939B-4D40-AB4C-E3125C90DDB2}" destId="{36982C56-7280-4AA7-9E0A-D604DA72C916}" srcOrd="0" destOrd="0" presId="urn:microsoft.com/office/officeart/2005/8/layout/vList5"/>
    <dgm:cxn modelId="{AF8F5BB6-64DE-4360-8955-BE8DF7C59A90}" type="presOf" srcId="{04733FC9-99F8-4FF2-8A65-C52958456BD9}" destId="{00120818-836F-4AF6-8603-DB97EA684574}" srcOrd="0" destOrd="0" presId="urn:microsoft.com/office/officeart/2005/8/layout/vList5"/>
    <dgm:cxn modelId="{C19C8E79-D159-4A48-B874-D97158CD42B4}" srcId="{EA6D6A77-B23B-4F47-8BED-C8E6BF3DFAFD}" destId="{549D33CC-8EE7-4AE1-AE4A-0650CDF8BE41}" srcOrd="0" destOrd="0" parTransId="{5715F060-B61B-4827-9C79-55A6A6BADCF0}" sibTransId="{B0F33C4E-C340-44D0-A98B-25E7DD80703B}"/>
    <dgm:cxn modelId="{25744F9B-0F01-485B-A5EB-8BE76AC217B2}" srcId="{3872C933-9D0B-4CB6-92B9-64AC6C1220FD}" destId="{EA6D6A77-B23B-4F47-8BED-C8E6BF3DFAFD}" srcOrd="2" destOrd="0" parTransId="{469CE19D-45AE-4667-A90B-E1C9173DAC46}" sibTransId="{5537BA2F-AE1F-4458-91BC-5D096E11352D}"/>
    <dgm:cxn modelId="{0D12D23B-A1D3-4C9C-91C2-6B936D897C50}" type="presOf" srcId="{97F94A54-2B50-45AC-9C86-CAAA8AD5FD5C}" destId="{91C4F07E-1CCF-4D8C-8F98-A498AE5FAEEF}" srcOrd="0" destOrd="0" presId="urn:microsoft.com/office/officeart/2005/8/layout/vList5"/>
    <dgm:cxn modelId="{3FA451DB-4D94-493A-872A-10ABD81B8467}" type="presOf" srcId="{EA6D6A77-B23B-4F47-8BED-C8E6BF3DFAFD}" destId="{93C0E1DB-D51F-441E-AA7D-287F437896C7}" srcOrd="0" destOrd="0" presId="urn:microsoft.com/office/officeart/2005/8/layout/vList5"/>
    <dgm:cxn modelId="{DB173C51-5758-4990-8D74-F3B6C742BF2D}" type="presParOf" srcId="{2ED87281-C21F-4D40-BBF1-99C599536D42}" destId="{FC9235C5-D322-4201-A998-BE166248C9BE}" srcOrd="0" destOrd="0" presId="urn:microsoft.com/office/officeart/2005/8/layout/vList5"/>
    <dgm:cxn modelId="{B54E593E-49B2-450E-9F85-EDA3B6588622}" type="presParOf" srcId="{FC9235C5-D322-4201-A998-BE166248C9BE}" destId="{E5BC1C4A-98E2-4D7D-BAA1-3E1FACF5D35A}" srcOrd="0" destOrd="0" presId="urn:microsoft.com/office/officeart/2005/8/layout/vList5"/>
    <dgm:cxn modelId="{E238C73E-5503-4E2D-AFDD-18438F76B862}" type="presParOf" srcId="{FC9235C5-D322-4201-A998-BE166248C9BE}" destId="{00120818-836F-4AF6-8603-DB97EA684574}" srcOrd="1" destOrd="0" presId="urn:microsoft.com/office/officeart/2005/8/layout/vList5"/>
    <dgm:cxn modelId="{A0DBC756-F0B9-4820-93B9-792BBD29C072}" type="presParOf" srcId="{2ED87281-C21F-4D40-BBF1-99C599536D42}" destId="{2EDDF3A1-3B97-470B-8BFC-EEC603ED0C9B}" srcOrd="1" destOrd="0" presId="urn:microsoft.com/office/officeart/2005/8/layout/vList5"/>
    <dgm:cxn modelId="{C0F41D3D-B174-4004-9E2F-88C463B243DB}" type="presParOf" srcId="{2ED87281-C21F-4D40-BBF1-99C599536D42}" destId="{78B6EA34-033D-4D40-A113-F937C4F3C53A}" srcOrd="2" destOrd="0" presId="urn:microsoft.com/office/officeart/2005/8/layout/vList5"/>
    <dgm:cxn modelId="{0F2A50C1-BDAD-4E50-91EE-A60F80503806}" type="presParOf" srcId="{78B6EA34-033D-4D40-A113-F937C4F3C53A}" destId="{36982C56-7280-4AA7-9E0A-D604DA72C916}" srcOrd="0" destOrd="0" presId="urn:microsoft.com/office/officeart/2005/8/layout/vList5"/>
    <dgm:cxn modelId="{5BA9A9BE-47C3-408C-A3CA-EE84A5293D12}" type="presParOf" srcId="{78B6EA34-033D-4D40-A113-F937C4F3C53A}" destId="{91C4F07E-1CCF-4D8C-8F98-A498AE5FAEEF}" srcOrd="1" destOrd="0" presId="urn:microsoft.com/office/officeart/2005/8/layout/vList5"/>
    <dgm:cxn modelId="{E00978D0-948A-4C29-9961-7F126C6548E8}" type="presParOf" srcId="{2ED87281-C21F-4D40-BBF1-99C599536D42}" destId="{D419C705-64CD-4DC5-9C3D-C6F34ABF1D20}" srcOrd="3" destOrd="0" presId="urn:microsoft.com/office/officeart/2005/8/layout/vList5"/>
    <dgm:cxn modelId="{2BABB3D0-8D05-4CFA-8357-C553FB31DD1E}" type="presParOf" srcId="{2ED87281-C21F-4D40-BBF1-99C599536D42}" destId="{82BF958E-BEF1-47CD-B0C2-561EF1F1C820}" srcOrd="4" destOrd="0" presId="urn:microsoft.com/office/officeart/2005/8/layout/vList5"/>
    <dgm:cxn modelId="{E1B870C8-5637-4AE5-AC8C-07A5B7925DF3}" type="presParOf" srcId="{82BF958E-BEF1-47CD-B0C2-561EF1F1C820}" destId="{93C0E1DB-D51F-441E-AA7D-287F437896C7}" srcOrd="0" destOrd="0" presId="urn:microsoft.com/office/officeart/2005/8/layout/vList5"/>
    <dgm:cxn modelId="{8CBC3576-B5C5-487A-8722-832906E97518}" type="presParOf" srcId="{82BF958E-BEF1-47CD-B0C2-561EF1F1C820}" destId="{04D30A5E-3A7A-4713-A902-6425231C25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Mistakes less likely, which reduces costs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Training costs involved and employees expect more pay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CA1D0FC1-70CE-4010-BC5D-4F0BB90DCB18}" type="presOf" srcId="{683A2AC0-B762-4BD4-A1B9-14A54D4C7598}" destId="{1BF91927-61AE-4A0C-AD6A-0B2EC7C57C38}" srcOrd="0" destOrd="0" presId="urn:microsoft.com/office/officeart/2009/3/layout/PlusandMinus"/>
    <dgm:cxn modelId="{EE504525-461C-4DC3-ADC3-13D3B00CA5FB}" type="presOf" srcId="{B370ACCB-881E-4EB9-AF14-C27D06A867E0}" destId="{045CE085-11BD-4536-9A51-621571403943}" srcOrd="0" destOrd="0" presId="urn:microsoft.com/office/officeart/2009/3/layout/PlusandMinus"/>
    <dgm:cxn modelId="{927CF1A5-D303-4A8D-A6BE-422F4B396645}" type="presOf" srcId="{65910FC2-3C7F-444D-919A-8402A3347826}" destId="{ABDAF4EB-9FD1-42C5-8C49-D2B572D7F90A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C665DA44-ED52-45EA-92C7-27513C5BDF9F}" type="presParOf" srcId="{ABDAF4EB-9FD1-42C5-8C49-D2B572D7F90A}" destId="{ECDA5F6B-65CB-47C4-9F1D-2EBC71331A0A}" srcOrd="0" destOrd="0" presId="urn:microsoft.com/office/officeart/2009/3/layout/PlusandMinus"/>
    <dgm:cxn modelId="{CEE0BA64-E3A0-408F-B9EB-2AF2F9389E42}" type="presParOf" srcId="{ABDAF4EB-9FD1-42C5-8C49-D2B572D7F90A}" destId="{045CE085-11BD-4536-9A51-621571403943}" srcOrd="1" destOrd="0" presId="urn:microsoft.com/office/officeart/2009/3/layout/PlusandMinus"/>
    <dgm:cxn modelId="{C947805A-E33C-4D39-B536-B760FD10ACCE}" type="presParOf" srcId="{ABDAF4EB-9FD1-42C5-8C49-D2B572D7F90A}" destId="{1BF91927-61AE-4A0C-AD6A-0B2EC7C57C38}" srcOrd="2" destOrd="0" presId="urn:microsoft.com/office/officeart/2009/3/layout/PlusandMinus"/>
    <dgm:cxn modelId="{6A175489-2906-4805-8B58-2A408D1B7649}" type="presParOf" srcId="{ABDAF4EB-9FD1-42C5-8C49-D2B572D7F90A}" destId="{F87DC573-1B05-49F8-B280-CC2FDD1106F5}" srcOrd="3" destOrd="0" presId="urn:microsoft.com/office/officeart/2009/3/layout/PlusandMinus"/>
    <dgm:cxn modelId="{5E3E5B40-46B1-47C9-A840-03C9D41C9382}" type="presParOf" srcId="{ABDAF4EB-9FD1-42C5-8C49-D2B572D7F90A}" destId="{90309850-6164-42B0-B3CD-223B023C91E5}" srcOrd="4" destOrd="0" presId="urn:microsoft.com/office/officeart/2009/3/layout/PlusandMinus"/>
    <dgm:cxn modelId="{F382FCE7-B2F1-45FB-B1F7-27757553D40D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910FC2-3C7F-444D-919A-8402A3347826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70ACCB-881E-4EB9-AF14-C27D06A867E0}">
      <dgm:prSet phldrT="[Text]"/>
      <dgm:spPr/>
      <dgm:t>
        <a:bodyPr/>
        <a:lstStyle/>
        <a:p>
          <a:r>
            <a:rPr lang="en-GB" dirty="0" smtClean="0"/>
            <a:t>- Staff shortages can be covered more easily</a:t>
          </a:r>
        </a:p>
      </dgm:t>
    </dgm:pt>
    <dgm:pt modelId="{0C0C0FA7-F3A6-41F4-94AC-2897E6C68B9E}" type="parTrans" cxnId="{111E639C-BB03-428C-9323-FF88DFADD43A}">
      <dgm:prSet/>
      <dgm:spPr/>
      <dgm:t>
        <a:bodyPr/>
        <a:lstStyle/>
        <a:p>
          <a:endParaRPr lang="en-GB"/>
        </a:p>
      </dgm:t>
    </dgm:pt>
    <dgm:pt modelId="{53C44FBA-EE19-4112-BC2E-3F5697FC6F17}" type="sibTrans" cxnId="{111E639C-BB03-428C-9323-FF88DFADD43A}">
      <dgm:prSet/>
      <dgm:spPr/>
      <dgm:t>
        <a:bodyPr/>
        <a:lstStyle/>
        <a:p>
          <a:endParaRPr lang="en-GB"/>
        </a:p>
      </dgm:t>
    </dgm:pt>
    <dgm:pt modelId="{683A2AC0-B762-4BD4-A1B9-14A54D4C7598}">
      <dgm:prSet phldrT="[Text]"/>
      <dgm:spPr/>
      <dgm:t>
        <a:bodyPr/>
        <a:lstStyle/>
        <a:p>
          <a:r>
            <a:rPr lang="en-GB" dirty="0" smtClean="0"/>
            <a:t>- Can be complicated to organise</a:t>
          </a:r>
        </a:p>
        <a:p>
          <a:r>
            <a:rPr lang="en-GB" dirty="0" smtClean="0"/>
            <a:t>- Employees may not develop skills evenly resulting in quality variations</a:t>
          </a:r>
          <a:endParaRPr lang="en-GB" dirty="0"/>
        </a:p>
      </dgm:t>
    </dgm:pt>
    <dgm:pt modelId="{D22CBCA3-CC41-455B-BD89-B3F43F505687}" type="parTrans" cxnId="{0E6E5D2C-4E45-4403-A8E2-F379F3B2A85E}">
      <dgm:prSet/>
      <dgm:spPr/>
      <dgm:t>
        <a:bodyPr/>
        <a:lstStyle/>
        <a:p>
          <a:endParaRPr lang="en-GB"/>
        </a:p>
      </dgm:t>
    </dgm:pt>
    <dgm:pt modelId="{C8021FD8-206F-4466-B2F8-3A76E350D734}" type="sibTrans" cxnId="{0E6E5D2C-4E45-4403-A8E2-F379F3B2A85E}">
      <dgm:prSet/>
      <dgm:spPr/>
      <dgm:t>
        <a:bodyPr/>
        <a:lstStyle/>
        <a:p>
          <a:endParaRPr lang="en-GB"/>
        </a:p>
      </dgm:t>
    </dgm:pt>
    <dgm:pt modelId="{ABDAF4EB-9FD1-42C5-8C49-D2B572D7F90A}" type="pres">
      <dgm:prSet presAssocID="{65910FC2-3C7F-444D-919A-8402A334782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CDA5F6B-65CB-47C4-9F1D-2EBC71331A0A}" type="pres">
      <dgm:prSet presAssocID="{65910FC2-3C7F-444D-919A-8402A3347826}" presName="Background" presStyleLbl="bgImgPlace1" presStyleIdx="0" presStyleCnt="1"/>
      <dgm:spPr/>
    </dgm:pt>
    <dgm:pt modelId="{045CE085-11BD-4536-9A51-621571403943}" type="pres">
      <dgm:prSet presAssocID="{65910FC2-3C7F-444D-919A-8402A3347826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F91927-61AE-4A0C-AD6A-0B2EC7C57C38}" type="pres">
      <dgm:prSet presAssocID="{65910FC2-3C7F-444D-919A-8402A3347826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7DC573-1B05-49F8-B280-CC2FDD1106F5}" type="pres">
      <dgm:prSet presAssocID="{65910FC2-3C7F-444D-919A-8402A3347826}" presName="Plus" presStyleLbl="alignNode1" presStyleIdx="0" presStyleCnt="2"/>
      <dgm:spPr/>
    </dgm:pt>
    <dgm:pt modelId="{90309850-6164-42B0-B3CD-223B023C91E5}" type="pres">
      <dgm:prSet presAssocID="{65910FC2-3C7F-444D-919A-8402A3347826}" presName="Minus" presStyleLbl="alignNode1" presStyleIdx="1" presStyleCnt="2"/>
      <dgm:spPr/>
    </dgm:pt>
    <dgm:pt modelId="{B38B1C61-15B2-40F5-B6D6-9F347995E79C}" type="pres">
      <dgm:prSet presAssocID="{65910FC2-3C7F-444D-919A-8402A3347826}" presName="Divider" presStyleLbl="parChTrans1D1" presStyleIdx="0" presStyleCnt="1"/>
      <dgm:spPr/>
    </dgm:pt>
  </dgm:ptLst>
  <dgm:cxnLst>
    <dgm:cxn modelId="{D5F42CB8-DDE7-4490-9BFB-93CDE7B0B274}" type="presOf" srcId="{65910FC2-3C7F-444D-919A-8402A3347826}" destId="{ABDAF4EB-9FD1-42C5-8C49-D2B572D7F90A}" srcOrd="0" destOrd="0" presId="urn:microsoft.com/office/officeart/2009/3/layout/PlusandMinus"/>
    <dgm:cxn modelId="{AF1B0312-FE82-4AB1-9E5D-8B603BCA991F}" type="presOf" srcId="{683A2AC0-B762-4BD4-A1B9-14A54D4C7598}" destId="{1BF91927-61AE-4A0C-AD6A-0B2EC7C57C38}" srcOrd="0" destOrd="0" presId="urn:microsoft.com/office/officeart/2009/3/layout/PlusandMinus"/>
    <dgm:cxn modelId="{CBAD25EA-3EF4-4AC2-8514-528EDE5DDE1E}" type="presOf" srcId="{B370ACCB-881E-4EB9-AF14-C27D06A867E0}" destId="{045CE085-11BD-4536-9A51-621571403943}" srcOrd="0" destOrd="0" presId="urn:microsoft.com/office/officeart/2009/3/layout/PlusandMinus"/>
    <dgm:cxn modelId="{111E639C-BB03-428C-9323-FF88DFADD43A}" srcId="{65910FC2-3C7F-444D-919A-8402A3347826}" destId="{B370ACCB-881E-4EB9-AF14-C27D06A867E0}" srcOrd="0" destOrd="0" parTransId="{0C0C0FA7-F3A6-41F4-94AC-2897E6C68B9E}" sibTransId="{53C44FBA-EE19-4112-BC2E-3F5697FC6F17}"/>
    <dgm:cxn modelId="{0E6E5D2C-4E45-4403-A8E2-F379F3B2A85E}" srcId="{65910FC2-3C7F-444D-919A-8402A3347826}" destId="{683A2AC0-B762-4BD4-A1B9-14A54D4C7598}" srcOrd="1" destOrd="0" parTransId="{D22CBCA3-CC41-455B-BD89-B3F43F505687}" sibTransId="{C8021FD8-206F-4466-B2F8-3A76E350D734}"/>
    <dgm:cxn modelId="{5B4A3D97-DE44-40D5-B49C-B7F18B6489C3}" type="presParOf" srcId="{ABDAF4EB-9FD1-42C5-8C49-D2B572D7F90A}" destId="{ECDA5F6B-65CB-47C4-9F1D-2EBC71331A0A}" srcOrd="0" destOrd="0" presId="urn:microsoft.com/office/officeart/2009/3/layout/PlusandMinus"/>
    <dgm:cxn modelId="{A7897FB8-56BE-46B3-A265-1B90F800E196}" type="presParOf" srcId="{ABDAF4EB-9FD1-42C5-8C49-D2B572D7F90A}" destId="{045CE085-11BD-4536-9A51-621571403943}" srcOrd="1" destOrd="0" presId="urn:microsoft.com/office/officeart/2009/3/layout/PlusandMinus"/>
    <dgm:cxn modelId="{F2A8024A-E4CA-46D1-93C0-CB9F89CB7BCA}" type="presParOf" srcId="{ABDAF4EB-9FD1-42C5-8C49-D2B572D7F90A}" destId="{1BF91927-61AE-4A0C-AD6A-0B2EC7C57C38}" srcOrd="2" destOrd="0" presId="urn:microsoft.com/office/officeart/2009/3/layout/PlusandMinus"/>
    <dgm:cxn modelId="{9A0D77F4-E708-44A0-AF19-79A62BBF0A3F}" type="presParOf" srcId="{ABDAF4EB-9FD1-42C5-8C49-D2B572D7F90A}" destId="{F87DC573-1B05-49F8-B280-CC2FDD1106F5}" srcOrd="3" destOrd="0" presId="urn:microsoft.com/office/officeart/2009/3/layout/PlusandMinus"/>
    <dgm:cxn modelId="{F96986B0-30E3-4BCA-A231-5924AE285F0A}" type="presParOf" srcId="{ABDAF4EB-9FD1-42C5-8C49-D2B572D7F90A}" destId="{90309850-6164-42B0-B3CD-223B023C91E5}" srcOrd="4" destOrd="0" presId="urn:microsoft.com/office/officeart/2009/3/layout/PlusandMinus"/>
    <dgm:cxn modelId="{A28F6A81-1316-4B9A-A854-127BB6FFD182}" type="presParOf" srcId="{ABDAF4EB-9FD1-42C5-8C49-D2B572D7F90A}" destId="{B38B1C61-15B2-40F5-B6D6-9F347995E79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16733-C988-4E51-8D91-28F596B0D071}">
      <dsp:nvSpPr>
        <dsp:cNvPr id="0" name=""/>
        <dsp:cNvSpPr/>
      </dsp:nvSpPr>
      <dsp:spPr>
        <a:xfrm rot="5400000">
          <a:off x="5642150" y="-2317866"/>
          <a:ext cx="85912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Paying employees based on the number of units they produce.</a:t>
          </a:r>
          <a:endParaRPr lang="en-GB" sz="2300" kern="1200" dirty="0"/>
        </a:p>
      </dsp:txBody>
      <dsp:txXfrm rot="-5400000">
        <a:off x="3214437" y="151786"/>
        <a:ext cx="5672615" cy="775249"/>
      </dsp:txXfrm>
    </dsp:sp>
    <dsp:sp modelId="{D9A17C50-3616-4834-9C5A-AA1309F6364B}">
      <dsp:nvSpPr>
        <dsp:cNvPr id="0" name=""/>
        <dsp:cNvSpPr/>
      </dsp:nvSpPr>
      <dsp:spPr>
        <a:xfrm>
          <a:off x="0" y="2456"/>
          <a:ext cx="3214437" cy="1073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Piece Rate</a:t>
          </a:r>
          <a:endParaRPr lang="en-GB" sz="3000" kern="1200" dirty="0"/>
        </a:p>
      </dsp:txBody>
      <dsp:txXfrm>
        <a:off x="52424" y="54880"/>
        <a:ext cx="3109589" cy="969061"/>
      </dsp:txXfrm>
    </dsp:sp>
    <dsp:sp modelId="{E6DCBC7C-039C-4AAC-8702-FAE563D8122D}">
      <dsp:nvSpPr>
        <dsp:cNvPr id="0" name=""/>
        <dsp:cNvSpPr/>
      </dsp:nvSpPr>
      <dsp:spPr>
        <a:xfrm rot="5400000">
          <a:off x="5642150" y="-1190262"/>
          <a:ext cx="85912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Payment based on the number of units sold.</a:t>
          </a:r>
          <a:endParaRPr lang="en-GB" sz="2300" kern="1200" dirty="0"/>
        </a:p>
      </dsp:txBody>
      <dsp:txXfrm rot="-5400000">
        <a:off x="3214437" y="1279390"/>
        <a:ext cx="5672615" cy="775249"/>
      </dsp:txXfrm>
    </dsp:sp>
    <dsp:sp modelId="{35B84DD0-0E83-4DD4-898B-1FA9F92E0383}">
      <dsp:nvSpPr>
        <dsp:cNvPr id="0" name=""/>
        <dsp:cNvSpPr/>
      </dsp:nvSpPr>
      <dsp:spPr>
        <a:xfrm>
          <a:off x="0" y="1130060"/>
          <a:ext cx="3214437" cy="1073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Commission</a:t>
          </a:r>
          <a:endParaRPr lang="en-GB" sz="3000" kern="1200" dirty="0"/>
        </a:p>
      </dsp:txBody>
      <dsp:txXfrm>
        <a:off x="52424" y="1182484"/>
        <a:ext cx="3109589" cy="969061"/>
      </dsp:txXfrm>
    </dsp:sp>
    <dsp:sp modelId="{F9C9A407-2A6A-4956-9137-4A9055F3CAAF}">
      <dsp:nvSpPr>
        <dsp:cNvPr id="0" name=""/>
        <dsp:cNvSpPr/>
      </dsp:nvSpPr>
      <dsp:spPr>
        <a:xfrm rot="5400000">
          <a:off x="5642150" y="-62657"/>
          <a:ext cx="85912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Options include a company car, medical insurance etc.</a:t>
          </a:r>
          <a:endParaRPr lang="en-GB" sz="2300" kern="1200" dirty="0"/>
        </a:p>
      </dsp:txBody>
      <dsp:txXfrm rot="-5400000">
        <a:off x="3214437" y="2406995"/>
        <a:ext cx="5672615" cy="775249"/>
      </dsp:txXfrm>
    </dsp:sp>
    <dsp:sp modelId="{F74370C9-69AF-4794-97EC-7E1B269535F3}">
      <dsp:nvSpPr>
        <dsp:cNvPr id="0" name=""/>
        <dsp:cNvSpPr/>
      </dsp:nvSpPr>
      <dsp:spPr>
        <a:xfrm>
          <a:off x="0" y="2257665"/>
          <a:ext cx="3214437" cy="1073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Fringe Benefits</a:t>
          </a:r>
          <a:endParaRPr lang="en-GB" sz="3000" kern="1200" dirty="0"/>
        </a:p>
      </dsp:txBody>
      <dsp:txXfrm>
        <a:off x="52424" y="2310089"/>
        <a:ext cx="3109589" cy="969061"/>
      </dsp:txXfrm>
    </dsp:sp>
    <dsp:sp modelId="{38013CDB-A9CF-4BE0-B206-A9C0E2F8A569}">
      <dsp:nvSpPr>
        <dsp:cNvPr id="0" name=""/>
        <dsp:cNvSpPr/>
      </dsp:nvSpPr>
      <dsp:spPr>
        <a:xfrm rot="5400000">
          <a:off x="5642150" y="1064947"/>
          <a:ext cx="85912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Percentage of companies profits distributed between employees</a:t>
          </a:r>
          <a:endParaRPr lang="en-GB" sz="2300" kern="1200" dirty="0"/>
        </a:p>
      </dsp:txBody>
      <dsp:txXfrm rot="-5400000">
        <a:off x="3214437" y="3534600"/>
        <a:ext cx="5672615" cy="775249"/>
      </dsp:txXfrm>
    </dsp:sp>
    <dsp:sp modelId="{503FA946-E46D-442B-BF27-D04F1353B7A0}">
      <dsp:nvSpPr>
        <dsp:cNvPr id="0" name=""/>
        <dsp:cNvSpPr/>
      </dsp:nvSpPr>
      <dsp:spPr>
        <a:xfrm>
          <a:off x="0" y="3385270"/>
          <a:ext cx="3214437" cy="1073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Profit-Sharing Scheme</a:t>
          </a:r>
          <a:endParaRPr lang="en-GB" sz="3000" kern="1200" dirty="0"/>
        </a:p>
      </dsp:txBody>
      <dsp:txXfrm>
        <a:off x="52424" y="3437694"/>
        <a:ext cx="3109589" cy="969061"/>
      </dsp:txXfrm>
    </dsp:sp>
    <dsp:sp modelId="{343D8CF7-0D37-42A5-B916-1175E0ACB8C2}">
      <dsp:nvSpPr>
        <dsp:cNvPr id="0" name=""/>
        <dsp:cNvSpPr/>
      </dsp:nvSpPr>
      <dsp:spPr>
        <a:xfrm rot="5400000">
          <a:off x="5642150" y="2192551"/>
          <a:ext cx="859127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Salary is reviewed based on the contribution made in terms of the standards achieved</a:t>
          </a:r>
          <a:endParaRPr lang="en-GB" sz="2300" kern="1200" dirty="0"/>
        </a:p>
      </dsp:txBody>
      <dsp:txXfrm rot="-5400000">
        <a:off x="3214437" y="4662204"/>
        <a:ext cx="5672615" cy="775249"/>
      </dsp:txXfrm>
    </dsp:sp>
    <dsp:sp modelId="{FCA5F237-469A-43B1-862B-32D85DF799A4}">
      <dsp:nvSpPr>
        <dsp:cNvPr id="0" name=""/>
        <dsp:cNvSpPr/>
      </dsp:nvSpPr>
      <dsp:spPr>
        <a:xfrm>
          <a:off x="0" y="4512874"/>
          <a:ext cx="3214437" cy="1073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Quality Related Bonus Schemes</a:t>
          </a:r>
          <a:endParaRPr lang="en-GB" sz="3000" kern="1200" dirty="0"/>
        </a:p>
      </dsp:txBody>
      <dsp:txXfrm>
        <a:off x="52424" y="4565298"/>
        <a:ext cx="3109589" cy="9690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Allows employees to develop managerial skills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May lead to internal recruitment opportunities 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High training costs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May be difficult for employee to manage new workload</a:t>
          </a:r>
          <a:endParaRPr lang="en-GB" sz="33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- Increases output per person.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- Useful when production is running below the required level.</a:t>
          </a:r>
          <a:endParaRPr lang="en-GB" sz="3400" kern="1200" dirty="0"/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- Quality may drop which may damage brand image.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- May have knock on effect on future sales/profits</a:t>
          </a:r>
          <a:endParaRPr lang="en-GB" sz="34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- Increased revenue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- Employees may be tempted to use unethical practices leading to poor customer relations</a:t>
          </a:r>
          <a:endParaRPr lang="en-GB" sz="38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Often valued more highly than wage increases by employees.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Represent a long term commitment by the firm so could reduce flexibility.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- Could be expensive</a:t>
          </a:r>
          <a:endParaRPr lang="en-GB" sz="33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- Individuals can see their efforts making a difference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- Encourages team working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- Divisive if some members of the team work harder than others but get the same rewards</a:t>
          </a:r>
          <a:endParaRPr lang="en-GB" sz="36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- Employees motivated to work to highest possible standard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- In service sector difficult to measure quality</a:t>
          </a:r>
          <a:endParaRPr lang="en-GB" sz="42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0818-836F-4AF6-8603-DB97EA684574}">
      <dsp:nvSpPr>
        <dsp:cNvPr id="0" name=""/>
        <dsp:cNvSpPr/>
      </dsp:nvSpPr>
      <dsp:spPr>
        <a:xfrm rot="5400000">
          <a:off x="5440519" y="-2065892"/>
          <a:ext cx="1262390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Expanding the number of tasks completed by an employee.</a:t>
          </a:r>
          <a:endParaRPr lang="en-GB" sz="2400" kern="1200" dirty="0"/>
        </a:p>
      </dsp:txBody>
      <dsp:txXfrm rot="-5400000">
        <a:off x="3214438" y="221814"/>
        <a:ext cx="5652929" cy="1139140"/>
      </dsp:txXfrm>
    </dsp:sp>
    <dsp:sp modelId="{E5BC1C4A-98E2-4D7D-BAA1-3E1FACF5D35A}">
      <dsp:nvSpPr>
        <dsp:cNvPr id="0" name=""/>
        <dsp:cNvSpPr/>
      </dsp:nvSpPr>
      <dsp:spPr>
        <a:xfrm>
          <a:off x="0" y="2390"/>
          <a:ext cx="3214437" cy="15779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Job Enlargement </a:t>
          </a:r>
          <a:endParaRPr lang="en-GB" sz="3900" kern="1200" dirty="0"/>
        </a:p>
      </dsp:txBody>
      <dsp:txXfrm>
        <a:off x="77031" y="79421"/>
        <a:ext cx="3060375" cy="1423925"/>
      </dsp:txXfrm>
    </dsp:sp>
    <dsp:sp modelId="{91C4F07E-1CCF-4D8C-8F98-A498AE5FAEEF}">
      <dsp:nvSpPr>
        <dsp:cNvPr id="0" name=""/>
        <dsp:cNvSpPr/>
      </dsp:nvSpPr>
      <dsp:spPr>
        <a:xfrm rot="5400000">
          <a:off x="5440519" y="-409005"/>
          <a:ext cx="1262390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Varying an employee’s job on a regular basis, leading to multi skilling.</a:t>
          </a:r>
          <a:endParaRPr lang="en-GB" sz="2400" kern="1200" dirty="0"/>
        </a:p>
      </dsp:txBody>
      <dsp:txXfrm rot="-5400000">
        <a:off x="3214438" y="1878701"/>
        <a:ext cx="5652929" cy="1139140"/>
      </dsp:txXfrm>
    </dsp:sp>
    <dsp:sp modelId="{36982C56-7280-4AA7-9E0A-D604DA72C916}">
      <dsp:nvSpPr>
        <dsp:cNvPr id="0" name=""/>
        <dsp:cNvSpPr/>
      </dsp:nvSpPr>
      <dsp:spPr>
        <a:xfrm>
          <a:off x="0" y="1659278"/>
          <a:ext cx="3214437" cy="15779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Job Rotation</a:t>
          </a:r>
          <a:endParaRPr lang="en-GB" sz="3900" kern="1200" dirty="0"/>
        </a:p>
      </dsp:txBody>
      <dsp:txXfrm>
        <a:off x="77031" y="1736309"/>
        <a:ext cx="3060375" cy="1423925"/>
      </dsp:txXfrm>
    </dsp:sp>
    <dsp:sp modelId="{04D30A5E-3A7A-4713-A902-6425231C256B}">
      <dsp:nvSpPr>
        <dsp:cNvPr id="0" name=""/>
        <dsp:cNvSpPr/>
      </dsp:nvSpPr>
      <dsp:spPr>
        <a:xfrm rot="5400000">
          <a:off x="5440519" y="1247881"/>
          <a:ext cx="1262390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Increasing the level of responsibility within a job to make work more challenging or rewarding.</a:t>
          </a:r>
          <a:endParaRPr lang="en-GB" sz="2400" kern="1200" dirty="0"/>
        </a:p>
      </dsp:txBody>
      <dsp:txXfrm rot="-5400000">
        <a:off x="3214438" y="3535588"/>
        <a:ext cx="5652929" cy="1139140"/>
      </dsp:txXfrm>
    </dsp:sp>
    <dsp:sp modelId="{93C0E1DB-D51F-441E-AA7D-287F437896C7}">
      <dsp:nvSpPr>
        <dsp:cNvPr id="0" name=""/>
        <dsp:cNvSpPr/>
      </dsp:nvSpPr>
      <dsp:spPr>
        <a:xfrm>
          <a:off x="0" y="3316165"/>
          <a:ext cx="3214437" cy="15779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Job Enrichment </a:t>
          </a:r>
          <a:endParaRPr lang="en-GB" sz="3900" kern="1200" dirty="0"/>
        </a:p>
      </dsp:txBody>
      <dsp:txXfrm>
        <a:off x="77031" y="3393196"/>
        <a:ext cx="3060375" cy="14239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- Mistakes less likely, which reduces costs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- Training costs involved and employees expect more pay</a:t>
          </a:r>
          <a:endParaRPr lang="en-GB" sz="44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5F6B-65CB-47C4-9F1D-2EBC71331A0A}">
      <dsp:nvSpPr>
        <dsp:cNvPr id="0" name=""/>
        <dsp:cNvSpPr/>
      </dsp:nvSpPr>
      <dsp:spPr>
        <a:xfrm>
          <a:off x="797128" y="855636"/>
          <a:ext cx="7705576" cy="3982194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5CE085-11BD-4536-9A51-621571403943}">
      <dsp:nvSpPr>
        <dsp:cNvPr id="0" name=""/>
        <dsp:cNvSpPr/>
      </dsp:nvSpPr>
      <dsp:spPr>
        <a:xfrm>
          <a:off x="1027410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- Staff shortages can be covered more easily</a:t>
          </a:r>
        </a:p>
      </dsp:txBody>
      <dsp:txXfrm>
        <a:off x="1027410" y="1321359"/>
        <a:ext cx="3578221" cy="3406719"/>
      </dsp:txXfrm>
    </dsp:sp>
    <dsp:sp modelId="{1BF91927-61AE-4A0C-AD6A-0B2EC7C57C38}">
      <dsp:nvSpPr>
        <dsp:cNvPr id="0" name=""/>
        <dsp:cNvSpPr/>
      </dsp:nvSpPr>
      <dsp:spPr>
        <a:xfrm>
          <a:off x="4685344" y="1321359"/>
          <a:ext cx="3578221" cy="340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- Can be complicated to organise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- Employees may not develop skills evenly resulting in quality variations</a:t>
          </a:r>
          <a:endParaRPr lang="en-GB" sz="3200" kern="1200" dirty="0"/>
        </a:p>
      </dsp:txBody>
      <dsp:txXfrm>
        <a:off x="4685344" y="1321359"/>
        <a:ext cx="3578221" cy="3406719"/>
      </dsp:txXfrm>
    </dsp:sp>
    <dsp:sp modelId="{F87DC573-1B05-49F8-B280-CC2FDD1106F5}">
      <dsp:nvSpPr>
        <dsp:cNvPr id="0" name=""/>
        <dsp:cNvSpPr/>
      </dsp:nvSpPr>
      <dsp:spPr>
        <a:xfrm>
          <a:off x="0" y="58712"/>
          <a:ext cx="1505687" cy="150568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09850-6164-42B0-B3CD-223B023C91E5}">
      <dsp:nvSpPr>
        <dsp:cNvPr id="0" name=""/>
        <dsp:cNvSpPr/>
      </dsp:nvSpPr>
      <dsp:spPr>
        <a:xfrm>
          <a:off x="7439866" y="600193"/>
          <a:ext cx="1417117" cy="485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C61-15B2-40F5-B6D6-9F347995E79C}">
      <dsp:nvSpPr>
        <dsp:cNvPr id="0" name=""/>
        <dsp:cNvSpPr/>
      </dsp:nvSpPr>
      <dsp:spPr>
        <a:xfrm>
          <a:off x="4649916" y="1328643"/>
          <a:ext cx="885" cy="325374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1775"/>
            <a:ext cx="91567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1371600"/>
          </a:xfrm>
        </p:spPr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3/6/2012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siness lady.png"/>
          <p:cNvPicPr>
            <a:picLocks noChangeAspect="1"/>
          </p:cNvPicPr>
          <p:nvPr/>
        </p:nvPicPr>
        <p:blipFill>
          <a:blip r:embed="rId2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 descr="Business lad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3974"/>
            <a:ext cx="1600200" cy="2064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 l="70010" t="5494" r="13693" b="2054"/>
          <a:stretch>
            <a:fillRect/>
          </a:stretch>
        </p:blipFill>
        <p:spPr bwMode="auto">
          <a:xfrm flipH="1">
            <a:off x="-1" y="0"/>
            <a:ext cx="1993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6200000" flipH="1" flipV="1">
            <a:off x="-1987552" y="2978149"/>
            <a:ext cx="6858003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858000" cy="1143000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23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A9C856-9E8E-4349-99BF-67A05C5A506D}" type="datetimeFigureOut">
              <a:rPr lang="en-GB" smtClean="0"/>
              <a:t>06/03/2012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9896378-8A59-41C5-96D8-7B7D6DB78D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2tX2GiDm5U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 Business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4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Fringe Benefits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9957521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3.bp.blogspot.com/_4ubYcRq-sRg/TEW9ILXHjEI/AAAAAAAABtE/P9Ek4XMKgro/s1600/new-audi-s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22000" y1="10039" x2="22000" y2="10039"/>
                        <a14:backgroundMark x1="18375" y1="93110" x2="18375" y2="93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4044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Profit Sharing Scheme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4252169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321books.co.uk/catalog/johnlewis/john.lewis.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Quality Related Bonus Scheme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5430805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http://www.rallydev.com/agileblog/wp-content/uploads/2011/11/quality-contr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68405"/>
            <a:ext cx="2448272" cy="215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Non-Financial Motivational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GB" dirty="0" smtClean="0"/>
              <a:t>How could you motivate employees non financially?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Non-Financial Motivational Methods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2206640"/>
              </p:ext>
            </p:extLst>
          </p:nvPr>
        </p:nvGraphicFramePr>
        <p:xfrm>
          <a:off x="107504" y="1844824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4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C1C4A-98E2-4D7D-BAA1-3E1FACF5D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5BC1C4A-98E2-4D7D-BAA1-3E1FACF5D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5BC1C4A-98E2-4D7D-BAA1-3E1FACF5D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5BC1C4A-98E2-4D7D-BAA1-3E1FACF5D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120818-836F-4AF6-8603-DB97EA68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00120818-836F-4AF6-8603-DB97EA684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0120818-836F-4AF6-8603-DB97EA68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0120818-836F-4AF6-8603-DB97EA684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982C56-7280-4AA7-9E0A-D604DA72C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6982C56-7280-4AA7-9E0A-D604DA72C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6982C56-7280-4AA7-9E0A-D604DA72C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6982C56-7280-4AA7-9E0A-D604DA72C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C4F07E-1CCF-4D8C-8F98-A498AE5FA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91C4F07E-1CCF-4D8C-8F98-A498AE5FA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1C4F07E-1CCF-4D8C-8F98-A498AE5FA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1C4F07E-1CCF-4D8C-8F98-A498AE5FA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C0E1DB-D51F-441E-AA7D-287F4378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93C0E1DB-D51F-441E-AA7D-287F4378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3C0E1DB-D51F-441E-AA7D-287F4378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3C0E1DB-D51F-441E-AA7D-287F4378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30A5E-3A7A-4713-A902-6425231C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04D30A5E-3A7A-4713-A902-6425231C2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04D30A5E-3A7A-4713-A902-6425231C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4D30A5E-3A7A-4713-A902-6425231C2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Financial Motives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/>
              <a:t>In your groups decide on the advantages and disadvantages of each non-financial motivation method.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Job Enlargement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2492365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Job Rotation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5145408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Job Enrichment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6206024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2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tool 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dirty="0" smtClean="0"/>
              <a:t>Are financial methods or non-financial methods better to motivate employees?</a:t>
            </a:r>
          </a:p>
          <a:p>
            <a:endParaRPr lang="en-GB" dirty="0"/>
          </a:p>
          <a:p>
            <a:r>
              <a:rPr lang="en-GB" dirty="0" smtClean="0"/>
              <a:t>What may the answer depend 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Aim:</a:t>
            </a:r>
          </a:p>
          <a:p>
            <a:r>
              <a:rPr lang="en-GB" dirty="0" smtClean="0"/>
              <a:t>Understand methods of motivation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r>
              <a:rPr lang="en-GB" dirty="0" smtClean="0"/>
              <a:t>Define motivation</a:t>
            </a:r>
          </a:p>
          <a:p>
            <a:r>
              <a:rPr lang="en-GB" dirty="0" smtClean="0"/>
              <a:t>Describe financial and non financial methods of motivation</a:t>
            </a:r>
          </a:p>
          <a:p>
            <a:r>
              <a:rPr lang="en-GB" dirty="0" smtClean="0"/>
              <a:t>Analyse methods of 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2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186808" cy="47525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motivates you to go to school?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motivates you to work part time?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things do you think will motivate you in your future careers?</a:t>
            </a:r>
          </a:p>
        </p:txBody>
      </p:sp>
      <p:pic>
        <p:nvPicPr>
          <p:cNvPr id="1028" name="Picture 4" descr="http://3.bp.blogspot.com/-PQMbU0etTGI/TdZhsFgSHCI/AAAAAAAAA20/Q-5te7lwVTA/s400/mr-motiv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1" y="2636912"/>
            <a:ext cx="4247212" cy="42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1947"/>
          </a:xfrm>
        </p:spPr>
        <p:txBody>
          <a:bodyPr/>
          <a:lstStyle/>
          <a:p>
            <a:r>
              <a:rPr lang="en-GB" i="1" dirty="0" smtClean="0"/>
              <a:t>The factors that inspire an employee to complete a task at work.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Will affect both quantity (output) and quality of a businesses products.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John Lewis &amp;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www.youtube.com/watch?v=2tX2GiDm5Ug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 descr="http://www.kitguru.net/wp-content/uploads/2010/12/John-Lewis-KitGu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6412"/>
            <a:ext cx="5825083" cy="385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Financial Methods of Motivation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4807906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4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17C50-3616-4834-9C5A-AA1309F63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9A17C50-3616-4834-9C5A-AA1309F63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9A17C50-3616-4834-9C5A-AA1309F63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9A17C50-3616-4834-9C5A-AA1309F63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16733-C988-4E51-8D91-28F596B0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8116733-C988-4E51-8D91-28F596B0D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8116733-C988-4E51-8D91-28F596B0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8116733-C988-4E51-8D91-28F596B0D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84DD0-0E83-4DD4-898B-1FA9F92E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5B84DD0-0E83-4DD4-898B-1FA9F92E0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5B84DD0-0E83-4DD4-898B-1FA9F92E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5B84DD0-0E83-4DD4-898B-1FA9F92E0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CBC7C-039C-4AAC-8702-FAE563D81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6DCBC7C-039C-4AAC-8702-FAE563D81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6DCBC7C-039C-4AAC-8702-FAE563D81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6DCBC7C-039C-4AAC-8702-FAE563D81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370C9-69AF-4794-97EC-7E1B26953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74370C9-69AF-4794-97EC-7E1B26953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74370C9-69AF-4794-97EC-7E1B26953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74370C9-69AF-4794-97EC-7E1B26953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9A407-2A6A-4956-9137-4A9055F3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9C9A407-2A6A-4956-9137-4A9055F3C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9C9A407-2A6A-4956-9137-4A9055F3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9C9A407-2A6A-4956-9137-4A9055F3C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3FA946-E46D-442B-BF27-D04F1353B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503FA946-E46D-442B-BF27-D04F1353B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03FA946-E46D-442B-BF27-D04F1353B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503FA946-E46D-442B-BF27-D04F1353B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13CDB-A9CF-4BE0-B206-A9C0E2F8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38013CDB-A9CF-4BE0-B206-A9C0E2F8A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8013CDB-A9CF-4BE0-B206-A9C0E2F8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38013CDB-A9CF-4BE0-B206-A9C0E2F8A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A5F237-469A-43B1-862B-32D85DF79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FCA5F237-469A-43B1-862B-32D85DF79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FCA5F237-469A-43B1-862B-32D85DF79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FCA5F237-469A-43B1-862B-32D85DF79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D8CF7-0D37-42A5-B916-1175E0ACB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343D8CF7-0D37-42A5-B916-1175E0ACB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43D8CF7-0D37-42A5-B916-1175E0ACB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43D8CF7-0D37-42A5-B916-1175E0ACB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Financial Motives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/>
              <a:t>In your groups decide on the advantages and disadvantages of each financial motivation method.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9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Piece Rate Analysis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0678665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1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8582433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cached.imagescaler.hbpl.co.uk/resize/scaleWidth/216/?sURL=http://offlinehbpl.hbpl.co.uk/News/OTM/494C5C6F-ED44-1874-BE6ABE7D6AE6CFD7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7130" y1="11644" x2="17130" y2="11644"/>
                        <a14:backgroundMark x1="84259" y1="30822" x2="84259" y2="3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096344" cy="20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F87DC573-1B05-49F8-B280-CC2FDD11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38B1C61-15B2-40F5-B6D6-9F347995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CDA5F6B-65CB-47C4-9F1D-2EBC7133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90309850-6164-42B0-B3CD-223B023C9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045CE085-11BD-4536-9A51-621571403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1BF91927-61AE-4A0C-AD6A-0B2EC7C5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125</TotalTime>
  <Words>446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Theme6</vt:lpstr>
      <vt:lpstr>Motivation</vt:lpstr>
      <vt:lpstr>Aims and Objectives</vt:lpstr>
      <vt:lpstr>Starter</vt:lpstr>
      <vt:lpstr>Definition</vt:lpstr>
      <vt:lpstr>John Lewis &amp; Motivation</vt:lpstr>
      <vt:lpstr>Financial Methods of Motivation</vt:lpstr>
      <vt:lpstr>Analysing Financial Motives</vt:lpstr>
      <vt:lpstr>Piece Rate Analysis</vt:lpstr>
      <vt:lpstr>Commission</vt:lpstr>
      <vt:lpstr>Fringe Benefits</vt:lpstr>
      <vt:lpstr>Profit Sharing Scheme</vt:lpstr>
      <vt:lpstr>Quality Related Bonus Scheme</vt:lpstr>
      <vt:lpstr>Non-Financial Motivational Methods</vt:lpstr>
      <vt:lpstr>Non-Financial Motivational Methods</vt:lpstr>
      <vt:lpstr>Analysing Financial Motives</vt:lpstr>
      <vt:lpstr>Job Enlargement</vt:lpstr>
      <vt:lpstr>Job Rotation</vt:lpstr>
      <vt:lpstr>Job Enrichment</vt:lpstr>
      <vt:lpstr>Which tool is better?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Martin</dc:creator>
  <cp:lastModifiedBy>Martin</cp:lastModifiedBy>
  <cp:revision>9</cp:revision>
  <dcterms:created xsi:type="dcterms:W3CDTF">2012-03-06T17:18:13Z</dcterms:created>
  <dcterms:modified xsi:type="dcterms:W3CDTF">2012-03-06T19:23:38Z</dcterms:modified>
</cp:coreProperties>
</file>