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73" r:id="rId5"/>
    <p:sldId id="314" r:id="rId6"/>
    <p:sldId id="318" r:id="rId7"/>
    <p:sldId id="315" r:id="rId8"/>
    <p:sldId id="316" r:id="rId9"/>
    <p:sldId id="286" r:id="rId10"/>
    <p:sldId id="317" r:id="rId11"/>
    <p:sldId id="31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267AC1-9886-442F-B489-FCDB92480245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C267AC1-9886-442F-B489-FCDB92480245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DAD989D-6C84-4DD8-A239-528FAD69E7F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talkingtmp.co.uk/wp-content/uploads/2012/03/Google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99" y="157554"/>
            <a:ext cx="4086225" cy="170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thedrum.co.uk/uploads/news/old/19642/master.national_newspapers_mont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115" y="314514"/>
            <a:ext cx="3652292" cy="214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lajauretsi.files.wordpress.com/2011/12/yellow_p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" y="3286125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://threeo.ca/photos/custom/Questionnair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549" y="4152785"/>
            <a:ext cx="361950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19490" y="3253898"/>
            <a:ext cx="8568952" cy="10081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308273" y="1813738"/>
            <a:ext cx="8568952" cy="129614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545" y="1667291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Start-Up Market Research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2349" y="3253898"/>
            <a:ext cx="64008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AS Business Studies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7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6 Mark Exam Question January 2012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2" y="1700808"/>
            <a:ext cx="715327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30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Plenary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89654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Define quantitative data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Define qualitative data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Give two examples of each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Which method is better and should be used by businesses?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Aims and Objectives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Aim:</a:t>
            </a:r>
          </a:p>
          <a:p>
            <a:r>
              <a:rPr lang="en-GB" dirty="0" smtClean="0"/>
              <a:t>Understand </a:t>
            </a:r>
            <a:r>
              <a:rPr lang="en-GB" dirty="0" smtClean="0"/>
              <a:t>quantitative and qualitative data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Objectives:</a:t>
            </a:r>
          </a:p>
          <a:p>
            <a:r>
              <a:rPr lang="en-GB" dirty="0"/>
              <a:t>Define quantitative and qualitative </a:t>
            </a:r>
            <a:r>
              <a:rPr lang="en-GB" dirty="0" smtClean="0"/>
              <a:t>data</a:t>
            </a:r>
          </a:p>
          <a:p>
            <a:r>
              <a:rPr lang="en-GB" dirty="0" smtClean="0"/>
              <a:t>Explain </a:t>
            </a:r>
            <a:r>
              <a:rPr lang="en-GB" dirty="0" smtClean="0"/>
              <a:t>different methods of </a:t>
            </a:r>
            <a:r>
              <a:rPr lang="en-GB" dirty="0"/>
              <a:t>quantitative and qualitative data </a:t>
            </a:r>
            <a:endParaRPr lang="en-GB" dirty="0" smtClean="0"/>
          </a:p>
          <a:p>
            <a:r>
              <a:rPr lang="en-GB" dirty="0" smtClean="0"/>
              <a:t>Analyse </a:t>
            </a:r>
            <a:r>
              <a:rPr lang="en-GB" dirty="0"/>
              <a:t>quantitative and qualitative </a:t>
            </a:r>
            <a:r>
              <a:rPr lang="en-GB" dirty="0" smtClean="0"/>
              <a:t>data</a:t>
            </a:r>
          </a:p>
          <a:p>
            <a:r>
              <a:rPr lang="en-GB" dirty="0" smtClean="0"/>
              <a:t>Evaluate </a:t>
            </a:r>
            <a:r>
              <a:rPr lang="en-GB" dirty="0" smtClean="0"/>
              <a:t>which method is more appropriate for different businesses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4402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Starter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0405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sz="4000" dirty="0" smtClean="0"/>
              <a:t>Define primary research.</a:t>
            </a:r>
          </a:p>
          <a:p>
            <a:pPr lvl="0"/>
            <a:r>
              <a:rPr lang="en-GB" sz="4000" dirty="0" smtClean="0"/>
              <a:t>Define secondary research.</a:t>
            </a:r>
          </a:p>
          <a:p>
            <a:pPr lvl="0"/>
            <a:r>
              <a:rPr lang="en-GB" sz="4000" dirty="0" smtClean="0"/>
              <a:t>Give two examples of each.</a:t>
            </a:r>
          </a:p>
          <a:p>
            <a:pPr lvl="0"/>
            <a:r>
              <a:rPr lang="en-GB" sz="4000" dirty="0" smtClean="0"/>
              <a:t>Give an advantage of using primary research.</a:t>
            </a:r>
          </a:p>
          <a:p>
            <a:pPr lvl="0"/>
            <a:r>
              <a:rPr lang="en-GB" sz="4000" dirty="0" smtClean="0"/>
              <a:t>Give a disadvantage of using secondary research.</a:t>
            </a:r>
          </a:p>
          <a:p>
            <a:pPr lvl="0"/>
            <a:r>
              <a:rPr lang="en-GB" sz="4000" dirty="0" smtClean="0"/>
              <a:t>Which method should a business use and why?</a:t>
            </a:r>
            <a:endParaRPr lang="en-GB" sz="4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72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Quantitative Data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b="1" dirty="0" smtClean="0"/>
              <a:t>Data in </a:t>
            </a:r>
            <a:r>
              <a:rPr lang="en-GB" sz="3600" b="1" dirty="0" smtClean="0">
                <a:solidFill>
                  <a:srgbClr val="FF0000"/>
                </a:solidFill>
              </a:rPr>
              <a:t>numerical form</a:t>
            </a:r>
            <a:r>
              <a:rPr lang="en-GB" sz="3600" b="1" dirty="0" smtClean="0"/>
              <a:t>. Is usually collected from larger scale research in order to generate statistically reliable results.</a:t>
            </a:r>
          </a:p>
          <a:p>
            <a:r>
              <a:rPr lang="en-GB" sz="3600" dirty="0" smtClean="0"/>
              <a:t>Questionnaires</a:t>
            </a:r>
          </a:p>
          <a:p>
            <a:r>
              <a:rPr lang="en-GB" sz="3600" dirty="0" smtClean="0"/>
              <a:t>Telephone surveys</a:t>
            </a:r>
          </a:p>
          <a:p>
            <a:r>
              <a:rPr lang="en-GB" sz="3600" dirty="0" smtClean="0"/>
              <a:t>Online surveys</a:t>
            </a:r>
          </a:p>
          <a:p>
            <a:r>
              <a:rPr lang="en-GB" sz="3600" dirty="0" smtClean="0"/>
              <a:t>Market share</a:t>
            </a:r>
          </a:p>
          <a:p>
            <a:r>
              <a:rPr lang="en-GB" sz="3600" dirty="0" smtClean="0"/>
              <a:t>Market size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0654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Qualitative Data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smtClean="0"/>
              <a:t>Data about </a:t>
            </a:r>
            <a:r>
              <a:rPr lang="en-GB" sz="3600" b="1" dirty="0" smtClean="0">
                <a:solidFill>
                  <a:srgbClr val="FF0000"/>
                </a:solidFill>
              </a:rPr>
              <a:t>opinions, attitudes and feelings</a:t>
            </a:r>
            <a:r>
              <a:rPr lang="en-GB" sz="3600" b="1" dirty="0" smtClean="0"/>
              <a:t>. It is usually expressed in terms of why people feel or behave the way they do.</a:t>
            </a:r>
          </a:p>
          <a:p>
            <a:r>
              <a:rPr lang="en-GB" sz="3600" dirty="0" smtClean="0"/>
              <a:t>In depth interviews</a:t>
            </a:r>
          </a:p>
          <a:p>
            <a:r>
              <a:rPr lang="en-GB" sz="3600" dirty="0" smtClean="0"/>
              <a:t>Group discussions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8033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Quantitative or Qualitative Data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smtClean="0"/>
              <a:t>Which data should a business collect in their market research?</a:t>
            </a:r>
          </a:p>
          <a:p>
            <a:pPr marL="0" indent="0">
              <a:buNone/>
            </a:pPr>
            <a:endParaRPr lang="en-GB" sz="3600" b="1" dirty="0" smtClean="0"/>
          </a:p>
          <a:p>
            <a:r>
              <a:rPr lang="en-GB" sz="3600" b="1" dirty="0" smtClean="0">
                <a:solidFill>
                  <a:srgbClr val="FF0000"/>
                </a:solidFill>
              </a:rPr>
              <a:t>Depends on the type of business!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A mixture of both to gain a full representation of the market.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5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JD Sports Qualitative and Quantitative Data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6085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600" b="1" u="sng" dirty="0"/>
              <a:t>Questions</a:t>
            </a:r>
            <a:r>
              <a:rPr lang="en-GB" sz="3600" b="1" u="sng" dirty="0" smtClean="0"/>
              <a:t>:</a:t>
            </a:r>
          </a:p>
          <a:p>
            <a:pPr marL="0" indent="0">
              <a:buNone/>
            </a:pPr>
            <a:endParaRPr lang="en-GB" sz="3600" dirty="0"/>
          </a:p>
          <a:p>
            <a:pPr marL="742950" lvl="0" indent="-742950">
              <a:buFont typeface="+mj-lt"/>
              <a:buAutoNum type="arabicPeriod"/>
            </a:pPr>
            <a:r>
              <a:rPr lang="en-GB" sz="3600" b="1" dirty="0"/>
              <a:t>What methods of collecting quantitative and qualitative data does JD Sports use that a start-up business could use and alter to suit its needs quite easily?</a:t>
            </a:r>
            <a:br>
              <a:rPr lang="en-GB" sz="3600" b="1" dirty="0"/>
            </a:br>
            <a:endParaRPr lang="en-GB" sz="3600" dirty="0"/>
          </a:p>
          <a:p>
            <a:pPr marL="742950" lvl="0" indent="-742950">
              <a:buFont typeface="+mj-lt"/>
              <a:buAutoNum type="arabicPeriod"/>
            </a:pPr>
            <a:r>
              <a:rPr lang="en-GB" sz="3600" b="1" dirty="0"/>
              <a:t>What methods of collecting quantitative and qualitative data does JD Sports use that a start-up business would struggle to use?</a:t>
            </a:r>
            <a:br>
              <a:rPr lang="en-GB" sz="3600" b="1" dirty="0"/>
            </a:br>
            <a:endParaRPr lang="en-GB" sz="3600" dirty="0"/>
          </a:p>
          <a:p>
            <a:pPr marL="742950" lvl="0" indent="-742950">
              <a:buFont typeface="+mj-lt"/>
              <a:buAutoNum type="arabicPeriod"/>
            </a:pPr>
            <a:r>
              <a:rPr lang="en-GB" sz="3600" b="1" dirty="0"/>
              <a:t>What other methods could a start-up business use to collect quantitative and qualitative </a:t>
            </a:r>
            <a:r>
              <a:rPr lang="en-GB" sz="3600" b="1" dirty="0" smtClean="0"/>
              <a:t>data?</a:t>
            </a:r>
            <a:endParaRPr lang="en-GB" sz="3600" dirty="0"/>
          </a:p>
          <a:p>
            <a:pPr marL="742950" lvl="0" indent="-742950">
              <a:buFont typeface="+mj-lt"/>
              <a:buAutoNum type="arabicPeriod"/>
            </a:pPr>
            <a:endParaRPr lang="en-GB" sz="3600" b="1" dirty="0"/>
          </a:p>
          <a:p>
            <a:pPr marL="742950" lvl="0" indent="-742950">
              <a:buFont typeface="+mj-lt"/>
              <a:buAutoNum type="arabicPeriod"/>
            </a:pPr>
            <a:r>
              <a:rPr lang="en-GB" sz="3600" b="1" dirty="0" smtClean="0"/>
              <a:t>How </a:t>
            </a:r>
            <a:r>
              <a:rPr lang="en-GB" sz="3600" b="1" dirty="0"/>
              <a:t>might sampling, reduce a businesses’ market research costs?</a:t>
            </a:r>
            <a:endParaRPr lang="en-GB" sz="36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0244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Market Research Plan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29" y="1673673"/>
            <a:ext cx="4486275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543" y="1554500"/>
            <a:ext cx="4572000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8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8568952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6 Mark Exam Question January 2012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1628800"/>
            <a:ext cx="6848475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99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Theme24</Template>
  <TotalTime>1998</TotalTime>
  <Words>256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Theme24</vt:lpstr>
      <vt:lpstr>Start-Up Market Research</vt:lpstr>
      <vt:lpstr>Aims and Objectives</vt:lpstr>
      <vt:lpstr>Starter</vt:lpstr>
      <vt:lpstr>Quantitative Data</vt:lpstr>
      <vt:lpstr>Qualitative Data</vt:lpstr>
      <vt:lpstr>Quantitative or Qualitative Data</vt:lpstr>
      <vt:lpstr>JD Sports Qualitative and Quantitative Data</vt:lpstr>
      <vt:lpstr>Market Research Plan</vt:lpstr>
      <vt:lpstr>6 Mark Exam Question January 2012</vt:lpstr>
      <vt:lpstr>6 Mark Exam Question January 2012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Objectives</dc:title>
  <dc:creator>Martin</dc:creator>
  <cp:lastModifiedBy>Martin</cp:lastModifiedBy>
  <cp:revision>56</cp:revision>
  <dcterms:created xsi:type="dcterms:W3CDTF">2012-08-20T14:05:52Z</dcterms:created>
  <dcterms:modified xsi:type="dcterms:W3CDTF">2012-11-11T17:19:17Z</dcterms:modified>
</cp:coreProperties>
</file>