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643318-67F1-43CA-B491-A01090B91D2B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2BAD2F-0319-40A3-86FC-EA1567F4837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3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Aim:</a:t>
            </a:r>
          </a:p>
          <a:p>
            <a:r>
              <a:rPr lang="en-GB" sz="2800" dirty="0" smtClean="0"/>
              <a:t>Understand how markets differ.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Objectives:</a:t>
            </a:r>
          </a:p>
          <a:p>
            <a:r>
              <a:rPr lang="en-GB" sz="2800" dirty="0" smtClean="0"/>
              <a:t>Re-cap on SWOT and Market Analysis</a:t>
            </a:r>
          </a:p>
          <a:p>
            <a:r>
              <a:rPr lang="en-GB" sz="2800" dirty="0" smtClean="0"/>
              <a:t>Analyse different market trends and structures.</a:t>
            </a:r>
          </a:p>
          <a:p>
            <a:r>
              <a:rPr lang="en-GB" sz="2800" dirty="0" smtClean="0"/>
              <a:t>Evaluate the differences/similarities in different markets.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88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Define market analysis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Define SWOT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Explain two benefits of a business carrying out a market analysis.</a:t>
            </a:r>
          </a:p>
        </p:txBody>
      </p:sp>
    </p:spTree>
    <p:extLst>
      <p:ext uri="{BB962C8B-B14F-4D97-AF65-F5344CB8AC3E}">
        <p14:creationId xmlns:p14="http://schemas.microsoft.com/office/powerpoint/2010/main" val="44266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Task: You are to summarise your given market and provide a market analysis of the market to present back to industry officials</a:t>
            </a:r>
            <a:r>
              <a:rPr lang="en-GB" b="1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The four </a:t>
            </a:r>
            <a:r>
              <a:rPr lang="en-GB" b="1" dirty="0" smtClean="0"/>
              <a:t>markets </a:t>
            </a:r>
            <a:r>
              <a:rPr lang="en-GB" b="1" dirty="0"/>
              <a:t>are:</a:t>
            </a:r>
            <a:endParaRPr lang="en-GB" dirty="0"/>
          </a:p>
          <a:p>
            <a:pPr lvl="0"/>
            <a:r>
              <a:rPr lang="en-GB" dirty="0"/>
              <a:t>The UK cinema market</a:t>
            </a:r>
          </a:p>
          <a:p>
            <a:pPr lvl="0"/>
            <a:r>
              <a:rPr lang="en-GB" dirty="0"/>
              <a:t>The UK jeans market</a:t>
            </a:r>
          </a:p>
          <a:p>
            <a:pPr lvl="0"/>
            <a:r>
              <a:rPr lang="en-GB" dirty="0"/>
              <a:t>The UK footwear market</a:t>
            </a:r>
          </a:p>
          <a:p>
            <a:pPr lvl="0"/>
            <a:r>
              <a:rPr lang="en-GB" dirty="0"/>
              <a:t>The Breakfast cereals market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68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In the summary of the market analysis you may wish to include:</a:t>
            </a:r>
            <a:endParaRPr lang="en-GB" dirty="0"/>
          </a:p>
          <a:p>
            <a:pPr lvl="0"/>
            <a:r>
              <a:rPr lang="en-GB" dirty="0"/>
              <a:t>Developments in the market over the past few years</a:t>
            </a:r>
          </a:p>
          <a:p>
            <a:pPr lvl="0"/>
            <a:r>
              <a:rPr lang="en-GB" dirty="0"/>
              <a:t>Market share and market power</a:t>
            </a:r>
          </a:p>
          <a:p>
            <a:pPr lvl="0"/>
            <a:r>
              <a:rPr lang="en-GB" dirty="0"/>
              <a:t>Demand determinants and changes</a:t>
            </a:r>
          </a:p>
          <a:p>
            <a:pPr lvl="0"/>
            <a:r>
              <a:rPr lang="en-GB" dirty="0"/>
              <a:t>Market structure</a:t>
            </a:r>
          </a:p>
          <a:p>
            <a:pPr lvl="0"/>
            <a:r>
              <a:rPr lang="en-GB" dirty="0"/>
              <a:t>Distribution</a:t>
            </a:r>
          </a:p>
          <a:p>
            <a:pPr lvl="0"/>
            <a:r>
              <a:rPr lang="en-GB" dirty="0"/>
              <a:t>Competition</a:t>
            </a:r>
          </a:p>
          <a:p>
            <a:pPr lvl="0"/>
            <a:r>
              <a:rPr lang="en-GB" dirty="0"/>
              <a:t>Future trends</a:t>
            </a:r>
          </a:p>
          <a:p>
            <a:pPr lvl="0"/>
            <a:r>
              <a:rPr lang="en-GB" dirty="0"/>
              <a:t>Buying patterns</a:t>
            </a:r>
          </a:p>
          <a:p>
            <a:pPr lvl="0"/>
            <a:r>
              <a:rPr lang="en-GB" dirty="0"/>
              <a:t>Growth of market</a:t>
            </a:r>
          </a:p>
          <a:p>
            <a:pPr lvl="0"/>
            <a:r>
              <a:rPr lang="en-GB" dirty="0"/>
              <a:t>Production</a:t>
            </a:r>
          </a:p>
          <a:p>
            <a:endParaRPr lang="en-GB" dirty="0"/>
          </a:p>
        </p:txBody>
      </p:sp>
      <p:pic>
        <p:nvPicPr>
          <p:cNvPr id="4" name="Picture 3" descr="http://www.deploy511.org/images/market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73016"/>
            <a:ext cx="4779873" cy="2759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45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In your market analysis you will need to produce</a:t>
            </a:r>
            <a:r>
              <a:rPr lang="en-GB" sz="2800" b="1" dirty="0" smtClean="0"/>
              <a:t>:</a:t>
            </a:r>
          </a:p>
          <a:p>
            <a:pPr marL="0" indent="0">
              <a:buNone/>
            </a:pPr>
            <a:endParaRPr lang="en-GB" sz="2800" dirty="0"/>
          </a:p>
          <a:p>
            <a:pPr lvl="0"/>
            <a:r>
              <a:rPr lang="en-GB" sz="2800" dirty="0"/>
              <a:t>A detailed SWOT analysis of one of the firms mentioned in the case study.</a:t>
            </a:r>
          </a:p>
          <a:p>
            <a:pPr lvl="0"/>
            <a:r>
              <a:rPr lang="en-GB" sz="2800" dirty="0"/>
              <a:t>How do you see the market changing in the future?</a:t>
            </a:r>
          </a:p>
          <a:p>
            <a:pPr lvl="0"/>
            <a:r>
              <a:rPr lang="en-GB" sz="2800" dirty="0"/>
              <a:t>How might this affect your chosen firm?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57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sz="3600" dirty="0" smtClean="0"/>
              <a:t>Group 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6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</TotalTime>
  <Words>196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Market Analysis</vt:lpstr>
      <vt:lpstr>Aims and Objectives</vt:lpstr>
      <vt:lpstr>Starter</vt:lpstr>
      <vt:lpstr>Market Analysis</vt:lpstr>
      <vt:lpstr>Market Analysis</vt:lpstr>
      <vt:lpstr>Market Analysis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Analysis</dc:title>
  <dc:creator>Martin</dc:creator>
  <cp:lastModifiedBy>Martin</cp:lastModifiedBy>
  <cp:revision>1</cp:revision>
  <dcterms:created xsi:type="dcterms:W3CDTF">2012-06-19T18:03:31Z</dcterms:created>
  <dcterms:modified xsi:type="dcterms:W3CDTF">2012-06-19T18:13:18Z</dcterms:modified>
</cp:coreProperties>
</file>