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5" autoAdjust="0"/>
    <p:restoredTop sz="94660"/>
  </p:normalViewPr>
  <p:slideViewPr>
    <p:cSldViewPr>
      <p:cViewPr varScale="1">
        <p:scale>
          <a:sx n="69" d="100"/>
          <a:sy n="69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8C3539-E407-4DC8-BF89-AB5131E6079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9F61290-4EAB-4778-94D2-505DE931DD99}">
      <dgm:prSet phldrT="[Text]"/>
      <dgm:spPr/>
      <dgm:t>
        <a:bodyPr/>
        <a:lstStyle/>
        <a:p>
          <a:r>
            <a:rPr lang="en-GB" dirty="0" smtClean="0"/>
            <a:t>A</a:t>
          </a:r>
          <a:endParaRPr lang="en-GB" dirty="0"/>
        </a:p>
      </dgm:t>
    </dgm:pt>
    <dgm:pt modelId="{DF34432D-3EC8-46A8-9E20-D51542EFFC79}" type="parTrans" cxnId="{3337BCA0-1024-4649-9131-E2E3B2EB1890}">
      <dgm:prSet/>
      <dgm:spPr/>
      <dgm:t>
        <a:bodyPr/>
        <a:lstStyle/>
        <a:p>
          <a:endParaRPr lang="en-GB"/>
        </a:p>
      </dgm:t>
    </dgm:pt>
    <dgm:pt modelId="{ACB47B14-9763-4EB3-90D3-A4DC3730E485}" type="sibTrans" cxnId="{3337BCA0-1024-4649-9131-E2E3B2EB1890}">
      <dgm:prSet/>
      <dgm:spPr/>
      <dgm:t>
        <a:bodyPr/>
        <a:lstStyle/>
        <a:p>
          <a:endParaRPr lang="en-GB"/>
        </a:p>
      </dgm:t>
    </dgm:pt>
    <dgm:pt modelId="{1D5E9244-D862-41B7-A49B-EEC967A58729}">
      <dgm:prSet phldrT="[Text]"/>
      <dgm:spPr/>
      <dgm:t>
        <a:bodyPr/>
        <a:lstStyle/>
        <a:p>
          <a:r>
            <a:rPr lang="en-GB" dirty="0" smtClean="0"/>
            <a:t>B</a:t>
          </a:r>
          <a:endParaRPr lang="en-GB" dirty="0"/>
        </a:p>
      </dgm:t>
    </dgm:pt>
    <dgm:pt modelId="{9BEF7D9C-1DD4-4C12-9E5A-8530D231650B}" type="parTrans" cxnId="{A452533F-C702-4C31-AB43-BA472D51F9D5}">
      <dgm:prSet/>
      <dgm:spPr/>
      <dgm:t>
        <a:bodyPr/>
        <a:lstStyle/>
        <a:p>
          <a:endParaRPr lang="en-GB"/>
        </a:p>
      </dgm:t>
    </dgm:pt>
    <dgm:pt modelId="{1F059D80-E249-474B-8BBC-AEB2A0F75024}" type="sibTrans" cxnId="{A452533F-C702-4C31-AB43-BA472D51F9D5}">
      <dgm:prSet/>
      <dgm:spPr/>
      <dgm:t>
        <a:bodyPr/>
        <a:lstStyle/>
        <a:p>
          <a:endParaRPr lang="en-GB"/>
        </a:p>
      </dgm:t>
    </dgm:pt>
    <dgm:pt modelId="{3E26F6F0-A3EC-476A-A322-026B4ECB5C4C}">
      <dgm:prSet phldrT="[Text]"/>
      <dgm:spPr/>
      <dgm:t>
        <a:bodyPr/>
        <a:lstStyle/>
        <a:p>
          <a:r>
            <a:rPr lang="en-GB" dirty="0" smtClean="0"/>
            <a:t>C</a:t>
          </a:r>
          <a:endParaRPr lang="en-GB" dirty="0"/>
        </a:p>
      </dgm:t>
    </dgm:pt>
    <dgm:pt modelId="{5EFC061B-5D47-4B7A-830C-3D556A6A4433}" type="parTrans" cxnId="{B45D24EC-66F7-4350-9BB3-1751354CA6A2}">
      <dgm:prSet/>
      <dgm:spPr/>
      <dgm:t>
        <a:bodyPr/>
        <a:lstStyle/>
        <a:p>
          <a:endParaRPr lang="en-GB"/>
        </a:p>
      </dgm:t>
    </dgm:pt>
    <dgm:pt modelId="{52C12CC6-5707-4ED7-92AB-10CC728C7E20}" type="sibTrans" cxnId="{B45D24EC-66F7-4350-9BB3-1751354CA6A2}">
      <dgm:prSet/>
      <dgm:spPr/>
      <dgm:t>
        <a:bodyPr/>
        <a:lstStyle/>
        <a:p>
          <a:endParaRPr lang="en-GB"/>
        </a:p>
      </dgm:t>
    </dgm:pt>
    <dgm:pt modelId="{DDD5ED13-0D90-4858-92B4-DCC926C142FE}">
      <dgm:prSet phldrT="[Text]"/>
      <dgm:spPr/>
      <dgm:t>
        <a:bodyPr/>
        <a:lstStyle/>
        <a:p>
          <a:r>
            <a:rPr lang="en-GB" dirty="0" smtClean="0"/>
            <a:t>D</a:t>
          </a:r>
          <a:endParaRPr lang="en-GB" dirty="0"/>
        </a:p>
      </dgm:t>
    </dgm:pt>
    <dgm:pt modelId="{90B9D430-A902-44C9-9CCE-F062F2F00449}" type="parTrans" cxnId="{279B01F2-155B-4866-84AB-1CA150CEA1EC}">
      <dgm:prSet/>
      <dgm:spPr/>
      <dgm:t>
        <a:bodyPr/>
        <a:lstStyle/>
        <a:p>
          <a:endParaRPr lang="en-GB"/>
        </a:p>
      </dgm:t>
    </dgm:pt>
    <dgm:pt modelId="{FD3AFAD6-8FFC-4078-86EC-15AEE41304A2}" type="sibTrans" cxnId="{279B01F2-155B-4866-84AB-1CA150CEA1EC}">
      <dgm:prSet/>
      <dgm:spPr/>
      <dgm:t>
        <a:bodyPr/>
        <a:lstStyle/>
        <a:p>
          <a:endParaRPr lang="en-GB"/>
        </a:p>
      </dgm:t>
    </dgm:pt>
    <dgm:pt modelId="{4FA82D69-978F-4CE0-9603-1C907B0928B2}">
      <dgm:prSet/>
      <dgm:spPr/>
      <dgm:t>
        <a:bodyPr/>
        <a:lstStyle/>
        <a:p>
          <a:r>
            <a:rPr lang="en-GB" dirty="0" smtClean="0"/>
            <a:t>E</a:t>
          </a:r>
          <a:endParaRPr lang="en-GB" dirty="0"/>
        </a:p>
      </dgm:t>
    </dgm:pt>
    <dgm:pt modelId="{D108E1AC-9843-4889-A5C3-3372CC97CAC7}" type="parTrans" cxnId="{6C036812-A9C1-4CCC-B827-5DC800DDD6DE}">
      <dgm:prSet/>
      <dgm:spPr/>
      <dgm:t>
        <a:bodyPr/>
        <a:lstStyle/>
        <a:p>
          <a:endParaRPr lang="en-GB"/>
        </a:p>
      </dgm:t>
    </dgm:pt>
    <dgm:pt modelId="{025A16A4-C699-40CE-A2E8-EAA8593678F2}" type="sibTrans" cxnId="{6C036812-A9C1-4CCC-B827-5DC800DDD6DE}">
      <dgm:prSet/>
      <dgm:spPr/>
      <dgm:t>
        <a:bodyPr/>
        <a:lstStyle/>
        <a:p>
          <a:endParaRPr lang="en-GB"/>
        </a:p>
      </dgm:t>
    </dgm:pt>
    <dgm:pt modelId="{C134E283-E1EE-4A6D-A5F4-F7AC793DB566}">
      <dgm:prSet/>
      <dgm:spPr/>
      <dgm:t>
        <a:bodyPr/>
        <a:lstStyle/>
        <a:p>
          <a:r>
            <a:rPr lang="en-GB" dirty="0" smtClean="0"/>
            <a:t>F</a:t>
          </a:r>
          <a:endParaRPr lang="en-GB" dirty="0"/>
        </a:p>
      </dgm:t>
    </dgm:pt>
    <dgm:pt modelId="{F9C2028E-C93A-4A3C-A3C5-27773170A1A4}" type="parTrans" cxnId="{554315D6-1DC1-49C2-9EFE-E738AA0AC7B0}">
      <dgm:prSet/>
      <dgm:spPr/>
      <dgm:t>
        <a:bodyPr/>
        <a:lstStyle/>
        <a:p>
          <a:endParaRPr lang="en-GB"/>
        </a:p>
      </dgm:t>
    </dgm:pt>
    <dgm:pt modelId="{AE2001A3-4B2B-4B19-BFA7-8F4C7438B5CB}" type="sibTrans" cxnId="{554315D6-1DC1-49C2-9EFE-E738AA0AC7B0}">
      <dgm:prSet/>
      <dgm:spPr/>
      <dgm:t>
        <a:bodyPr/>
        <a:lstStyle/>
        <a:p>
          <a:endParaRPr lang="en-GB"/>
        </a:p>
      </dgm:t>
    </dgm:pt>
    <dgm:pt modelId="{C0D70568-A85E-449E-AD77-6D1B7DD39DDA}">
      <dgm:prSet/>
      <dgm:spPr/>
      <dgm:t>
        <a:bodyPr/>
        <a:lstStyle/>
        <a:p>
          <a:r>
            <a:rPr lang="en-GB" dirty="0" smtClean="0"/>
            <a:t>G</a:t>
          </a:r>
          <a:endParaRPr lang="en-GB" dirty="0"/>
        </a:p>
      </dgm:t>
    </dgm:pt>
    <dgm:pt modelId="{EF7A8DF3-EACC-4666-862C-F5D3D2F375C3}" type="parTrans" cxnId="{AD3FE545-DAAE-4DD9-8C9F-11E080011BE1}">
      <dgm:prSet/>
      <dgm:spPr/>
      <dgm:t>
        <a:bodyPr/>
        <a:lstStyle/>
        <a:p>
          <a:endParaRPr lang="en-GB"/>
        </a:p>
      </dgm:t>
    </dgm:pt>
    <dgm:pt modelId="{859F0D52-AB81-4FA6-A65F-FD76A60F3F9C}" type="sibTrans" cxnId="{AD3FE545-DAAE-4DD9-8C9F-11E080011BE1}">
      <dgm:prSet/>
      <dgm:spPr/>
      <dgm:t>
        <a:bodyPr/>
        <a:lstStyle/>
        <a:p>
          <a:endParaRPr lang="en-GB"/>
        </a:p>
      </dgm:t>
    </dgm:pt>
    <dgm:pt modelId="{DB3AF18C-5F20-42BF-9026-7812D8F49F03}">
      <dgm:prSet/>
      <dgm:spPr/>
      <dgm:t>
        <a:bodyPr/>
        <a:lstStyle/>
        <a:p>
          <a:r>
            <a:rPr lang="en-GB" dirty="0" smtClean="0"/>
            <a:t>H</a:t>
          </a:r>
          <a:endParaRPr lang="en-GB" dirty="0"/>
        </a:p>
      </dgm:t>
    </dgm:pt>
    <dgm:pt modelId="{80ACCD3A-A197-4ABF-992F-870854B81C33}" type="parTrans" cxnId="{A74CC082-247C-45BF-83AF-29F61DBA4F32}">
      <dgm:prSet/>
      <dgm:spPr/>
      <dgm:t>
        <a:bodyPr/>
        <a:lstStyle/>
        <a:p>
          <a:endParaRPr lang="en-GB"/>
        </a:p>
      </dgm:t>
    </dgm:pt>
    <dgm:pt modelId="{E3210BB0-291B-463A-BC17-286606B5F661}" type="sibTrans" cxnId="{A74CC082-247C-45BF-83AF-29F61DBA4F32}">
      <dgm:prSet/>
      <dgm:spPr/>
      <dgm:t>
        <a:bodyPr/>
        <a:lstStyle/>
        <a:p>
          <a:endParaRPr lang="en-GB"/>
        </a:p>
      </dgm:t>
    </dgm:pt>
    <dgm:pt modelId="{CDD73D55-FF85-407B-A8B1-DECA5AC4EF4C}">
      <dgm:prSet/>
      <dgm:spPr/>
      <dgm:t>
        <a:bodyPr/>
        <a:lstStyle/>
        <a:p>
          <a:r>
            <a:rPr lang="en-GB" dirty="0" smtClean="0"/>
            <a:t>I</a:t>
          </a:r>
          <a:endParaRPr lang="en-GB" dirty="0"/>
        </a:p>
      </dgm:t>
    </dgm:pt>
    <dgm:pt modelId="{EB48CD53-8928-48AF-9EFC-4D610198DB45}" type="parTrans" cxnId="{0676D8C8-4716-4D3A-B4CA-354C307CD577}">
      <dgm:prSet/>
      <dgm:spPr/>
      <dgm:t>
        <a:bodyPr/>
        <a:lstStyle/>
        <a:p>
          <a:endParaRPr lang="en-GB"/>
        </a:p>
      </dgm:t>
    </dgm:pt>
    <dgm:pt modelId="{D5E20CC6-981B-4435-8848-01D4985771C3}" type="sibTrans" cxnId="{0676D8C8-4716-4D3A-B4CA-354C307CD577}">
      <dgm:prSet/>
      <dgm:spPr/>
      <dgm:t>
        <a:bodyPr/>
        <a:lstStyle/>
        <a:p>
          <a:endParaRPr lang="en-GB"/>
        </a:p>
      </dgm:t>
    </dgm:pt>
    <dgm:pt modelId="{594D36BC-3C7A-47CE-AAEE-B53AAE3EECA0}">
      <dgm:prSet/>
      <dgm:spPr/>
      <dgm:t>
        <a:bodyPr/>
        <a:lstStyle/>
        <a:p>
          <a:r>
            <a:rPr lang="en-GB" dirty="0" smtClean="0"/>
            <a:t>J</a:t>
          </a:r>
          <a:endParaRPr lang="en-GB" dirty="0"/>
        </a:p>
      </dgm:t>
    </dgm:pt>
    <dgm:pt modelId="{7D70BE3C-5565-4BB5-9102-B6449771CA50}" type="parTrans" cxnId="{4B3AFC37-8629-476C-8788-B376D398DF03}">
      <dgm:prSet/>
      <dgm:spPr/>
      <dgm:t>
        <a:bodyPr/>
        <a:lstStyle/>
        <a:p>
          <a:endParaRPr lang="en-GB"/>
        </a:p>
      </dgm:t>
    </dgm:pt>
    <dgm:pt modelId="{136CDE1D-CDF3-4F15-B782-FA3C241AE6CF}" type="sibTrans" cxnId="{4B3AFC37-8629-476C-8788-B376D398DF03}">
      <dgm:prSet/>
      <dgm:spPr/>
      <dgm:t>
        <a:bodyPr/>
        <a:lstStyle/>
        <a:p>
          <a:endParaRPr lang="en-GB"/>
        </a:p>
      </dgm:t>
    </dgm:pt>
    <dgm:pt modelId="{3D61EBC1-06FA-4E10-A1DE-CCEABBC40B02}" type="pres">
      <dgm:prSet presAssocID="{498C3539-E407-4DC8-BF89-AB5131E607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C6D7698-3BFF-4A86-A24C-F3EAEC70860D}" type="pres">
      <dgm:prSet presAssocID="{B9F61290-4EAB-4778-94D2-505DE931DD99}" presName="hierRoot1" presStyleCnt="0"/>
      <dgm:spPr/>
    </dgm:pt>
    <dgm:pt modelId="{1E81B35E-C531-4153-9FCA-D6B714E69D04}" type="pres">
      <dgm:prSet presAssocID="{B9F61290-4EAB-4778-94D2-505DE931DD99}" presName="composite" presStyleCnt="0"/>
      <dgm:spPr/>
    </dgm:pt>
    <dgm:pt modelId="{022D92F5-5931-45C7-BE6E-D2740D34A715}" type="pres">
      <dgm:prSet presAssocID="{B9F61290-4EAB-4778-94D2-505DE931DD99}" presName="background" presStyleLbl="node0" presStyleIdx="0" presStyleCnt="1"/>
      <dgm:spPr/>
    </dgm:pt>
    <dgm:pt modelId="{6F52CB7B-09DF-4E4A-928B-C5E959199E70}" type="pres">
      <dgm:prSet presAssocID="{B9F61290-4EAB-4778-94D2-505DE931DD99}" presName="text" presStyleLbl="fgAcc0" presStyleIdx="0" presStyleCnt="1">
        <dgm:presLayoutVars>
          <dgm:chPref val="3"/>
        </dgm:presLayoutVars>
      </dgm:prSet>
      <dgm:spPr/>
    </dgm:pt>
    <dgm:pt modelId="{08F0EFC4-339C-4BE5-BD1D-556D95DFFA59}" type="pres">
      <dgm:prSet presAssocID="{B9F61290-4EAB-4778-94D2-505DE931DD99}" presName="hierChild2" presStyleCnt="0"/>
      <dgm:spPr/>
    </dgm:pt>
    <dgm:pt modelId="{152F269C-2295-44A0-A3C3-7D4BFFDC8EFC}" type="pres">
      <dgm:prSet presAssocID="{9BEF7D9C-1DD4-4C12-9E5A-8530D231650B}" presName="Name10" presStyleLbl="parChTrans1D2" presStyleIdx="0" presStyleCnt="3"/>
      <dgm:spPr/>
    </dgm:pt>
    <dgm:pt modelId="{8DF272F8-FB28-45B1-A6C7-BBAAE1E0CEE4}" type="pres">
      <dgm:prSet presAssocID="{1D5E9244-D862-41B7-A49B-EEC967A58729}" presName="hierRoot2" presStyleCnt="0"/>
      <dgm:spPr/>
    </dgm:pt>
    <dgm:pt modelId="{6B4825D4-CFA3-47C0-892B-75E4C34DEFD5}" type="pres">
      <dgm:prSet presAssocID="{1D5E9244-D862-41B7-A49B-EEC967A58729}" presName="composite2" presStyleCnt="0"/>
      <dgm:spPr/>
    </dgm:pt>
    <dgm:pt modelId="{F7216FEF-B328-45AC-A6C8-F777A4101735}" type="pres">
      <dgm:prSet presAssocID="{1D5E9244-D862-41B7-A49B-EEC967A58729}" presName="background2" presStyleLbl="node2" presStyleIdx="0" presStyleCnt="3"/>
      <dgm:spPr/>
    </dgm:pt>
    <dgm:pt modelId="{54382EEE-21BB-4A2A-A9B2-AFB41638E17C}" type="pres">
      <dgm:prSet presAssocID="{1D5E9244-D862-41B7-A49B-EEC967A58729}" presName="text2" presStyleLbl="fgAcc2" presStyleIdx="0" presStyleCnt="3">
        <dgm:presLayoutVars>
          <dgm:chPref val="3"/>
        </dgm:presLayoutVars>
      </dgm:prSet>
      <dgm:spPr/>
    </dgm:pt>
    <dgm:pt modelId="{C692D4C9-E5EC-48A5-8307-66B86D949619}" type="pres">
      <dgm:prSet presAssocID="{1D5E9244-D862-41B7-A49B-EEC967A58729}" presName="hierChild3" presStyleCnt="0"/>
      <dgm:spPr/>
    </dgm:pt>
    <dgm:pt modelId="{FDBB02F8-15F6-4052-B6F3-E0D0141B8437}" type="pres">
      <dgm:prSet presAssocID="{D108E1AC-9843-4889-A5C3-3372CC97CAC7}" presName="Name17" presStyleLbl="parChTrans1D3" presStyleIdx="0" presStyleCnt="6"/>
      <dgm:spPr/>
    </dgm:pt>
    <dgm:pt modelId="{6ABFB3CE-B0E6-4792-B241-F003E448773A}" type="pres">
      <dgm:prSet presAssocID="{4FA82D69-978F-4CE0-9603-1C907B0928B2}" presName="hierRoot3" presStyleCnt="0"/>
      <dgm:spPr/>
    </dgm:pt>
    <dgm:pt modelId="{334A29E0-17E5-4437-B19A-F7E9051D7CD8}" type="pres">
      <dgm:prSet presAssocID="{4FA82D69-978F-4CE0-9603-1C907B0928B2}" presName="composite3" presStyleCnt="0"/>
      <dgm:spPr/>
    </dgm:pt>
    <dgm:pt modelId="{417F0DEE-D9BF-41A8-A030-C905E6CBD9CB}" type="pres">
      <dgm:prSet presAssocID="{4FA82D69-978F-4CE0-9603-1C907B0928B2}" presName="background3" presStyleLbl="node3" presStyleIdx="0" presStyleCnt="6"/>
      <dgm:spPr/>
    </dgm:pt>
    <dgm:pt modelId="{8D2AD9A4-4C5C-46DC-A8A9-5976BE715C8F}" type="pres">
      <dgm:prSet presAssocID="{4FA82D69-978F-4CE0-9603-1C907B0928B2}" presName="text3" presStyleLbl="fgAcc3" presStyleIdx="0" presStyleCnt="6">
        <dgm:presLayoutVars>
          <dgm:chPref val="3"/>
        </dgm:presLayoutVars>
      </dgm:prSet>
      <dgm:spPr/>
    </dgm:pt>
    <dgm:pt modelId="{9E6533AE-BD55-44CA-9085-F42EED3906C8}" type="pres">
      <dgm:prSet presAssocID="{4FA82D69-978F-4CE0-9603-1C907B0928B2}" presName="hierChild4" presStyleCnt="0"/>
      <dgm:spPr/>
    </dgm:pt>
    <dgm:pt modelId="{E0B72B6B-8ED2-4EC4-96F9-7A0F9A893883}" type="pres">
      <dgm:prSet presAssocID="{F9C2028E-C93A-4A3C-A3C5-27773170A1A4}" presName="Name17" presStyleLbl="parChTrans1D3" presStyleIdx="1" presStyleCnt="6"/>
      <dgm:spPr/>
    </dgm:pt>
    <dgm:pt modelId="{6992A437-3EF6-48FF-A7F1-B8193CDCD8AA}" type="pres">
      <dgm:prSet presAssocID="{C134E283-E1EE-4A6D-A5F4-F7AC793DB566}" presName="hierRoot3" presStyleCnt="0"/>
      <dgm:spPr/>
    </dgm:pt>
    <dgm:pt modelId="{8C7D8FB4-9EB0-4145-91F7-0F14758502C6}" type="pres">
      <dgm:prSet presAssocID="{C134E283-E1EE-4A6D-A5F4-F7AC793DB566}" presName="composite3" presStyleCnt="0"/>
      <dgm:spPr/>
    </dgm:pt>
    <dgm:pt modelId="{D60D9759-EB33-45B2-AF2E-F2E86BC0EB05}" type="pres">
      <dgm:prSet presAssocID="{C134E283-E1EE-4A6D-A5F4-F7AC793DB566}" presName="background3" presStyleLbl="node3" presStyleIdx="1" presStyleCnt="6"/>
      <dgm:spPr/>
    </dgm:pt>
    <dgm:pt modelId="{AE50196C-F853-43F7-ACA0-0F2532468E19}" type="pres">
      <dgm:prSet presAssocID="{C134E283-E1EE-4A6D-A5F4-F7AC793DB566}" presName="text3" presStyleLbl="fgAcc3" presStyleIdx="1" presStyleCnt="6">
        <dgm:presLayoutVars>
          <dgm:chPref val="3"/>
        </dgm:presLayoutVars>
      </dgm:prSet>
      <dgm:spPr/>
    </dgm:pt>
    <dgm:pt modelId="{A7224C82-20F0-4ADA-96BC-63E1BCC18FD2}" type="pres">
      <dgm:prSet presAssocID="{C134E283-E1EE-4A6D-A5F4-F7AC793DB566}" presName="hierChild4" presStyleCnt="0"/>
      <dgm:spPr/>
    </dgm:pt>
    <dgm:pt modelId="{3B43BD5D-B04A-4D1F-B066-4EF9D6A00023}" type="pres">
      <dgm:prSet presAssocID="{5EFC061B-5D47-4B7A-830C-3D556A6A4433}" presName="Name10" presStyleLbl="parChTrans1D2" presStyleIdx="1" presStyleCnt="3"/>
      <dgm:spPr/>
    </dgm:pt>
    <dgm:pt modelId="{65DF7271-9A0A-41F8-83A3-8E9DCA3F2D6C}" type="pres">
      <dgm:prSet presAssocID="{3E26F6F0-A3EC-476A-A322-026B4ECB5C4C}" presName="hierRoot2" presStyleCnt="0"/>
      <dgm:spPr/>
    </dgm:pt>
    <dgm:pt modelId="{55F2E301-5C63-4928-AA9E-D9A47C012C70}" type="pres">
      <dgm:prSet presAssocID="{3E26F6F0-A3EC-476A-A322-026B4ECB5C4C}" presName="composite2" presStyleCnt="0"/>
      <dgm:spPr/>
    </dgm:pt>
    <dgm:pt modelId="{24123B11-14DD-473B-831C-9CB16833BA9E}" type="pres">
      <dgm:prSet presAssocID="{3E26F6F0-A3EC-476A-A322-026B4ECB5C4C}" presName="background2" presStyleLbl="node2" presStyleIdx="1" presStyleCnt="3"/>
      <dgm:spPr/>
    </dgm:pt>
    <dgm:pt modelId="{0C132C51-09BC-454F-886B-C57FEEAB5CDE}" type="pres">
      <dgm:prSet presAssocID="{3E26F6F0-A3EC-476A-A322-026B4ECB5C4C}" presName="text2" presStyleLbl="fgAcc2" presStyleIdx="1" presStyleCnt="3">
        <dgm:presLayoutVars>
          <dgm:chPref val="3"/>
        </dgm:presLayoutVars>
      </dgm:prSet>
      <dgm:spPr/>
    </dgm:pt>
    <dgm:pt modelId="{EA3F3817-8BE7-46D4-BF8F-E8BA73C4BDB9}" type="pres">
      <dgm:prSet presAssocID="{3E26F6F0-A3EC-476A-A322-026B4ECB5C4C}" presName="hierChild3" presStyleCnt="0"/>
      <dgm:spPr/>
    </dgm:pt>
    <dgm:pt modelId="{9066DC0A-9B6B-4ED3-94E0-8E6ABD7ACFE0}" type="pres">
      <dgm:prSet presAssocID="{EF7A8DF3-EACC-4666-862C-F5D3D2F375C3}" presName="Name17" presStyleLbl="parChTrans1D3" presStyleIdx="2" presStyleCnt="6"/>
      <dgm:spPr/>
    </dgm:pt>
    <dgm:pt modelId="{FCF9BB74-A374-4C15-ACDF-EAB5DC8CEB5D}" type="pres">
      <dgm:prSet presAssocID="{C0D70568-A85E-449E-AD77-6D1B7DD39DDA}" presName="hierRoot3" presStyleCnt="0"/>
      <dgm:spPr/>
    </dgm:pt>
    <dgm:pt modelId="{19EB5AEC-254C-4FF0-9859-FAB4D032C641}" type="pres">
      <dgm:prSet presAssocID="{C0D70568-A85E-449E-AD77-6D1B7DD39DDA}" presName="composite3" presStyleCnt="0"/>
      <dgm:spPr/>
    </dgm:pt>
    <dgm:pt modelId="{B4ACAB71-13D5-4934-95A1-3137CBFE016E}" type="pres">
      <dgm:prSet presAssocID="{C0D70568-A85E-449E-AD77-6D1B7DD39DDA}" presName="background3" presStyleLbl="node3" presStyleIdx="2" presStyleCnt="6"/>
      <dgm:spPr/>
    </dgm:pt>
    <dgm:pt modelId="{95918844-0507-43F9-A373-D7226DFEEC99}" type="pres">
      <dgm:prSet presAssocID="{C0D70568-A85E-449E-AD77-6D1B7DD39DDA}" presName="text3" presStyleLbl="fgAcc3" presStyleIdx="2" presStyleCnt="6">
        <dgm:presLayoutVars>
          <dgm:chPref val="3"/>
        </dgm:presLayoutVars>
      </dgm:prSet>
      <dgm:spPr/>
    </dgm:pt>
    <dgm:pt modelId="{520D1F99-6A5A-44E8-9E86-6D246D2C7A8F}" type="pres">
      <dgm:prSet presAssocID="{C0D70568-A85E-449E-AD77-6D1B7DD39DDA}" presName="hierChild4" presStyleCnt="0"/>
      <dgm:spPr/>
    </dgm:pt>
    <dgm:pt modelId="{84CC5A04-20A3-4225-A696-0A565E393F8B}" type="pres">
      <dgm:prSet presAssocID="{80ACCD3A-A197-4ABF-992F-870854B81C33}" presName="Name17" presStyleLbl="parChTrans1D3" presStyleIdx="3" presStyleCnt="6"/>
      <dgm:spPr/>
    </dgm:pt>
    <dgm:pt modelId="{8A266876-C27E-4381-80C7-2DE969E6CAE7}" type="pres">
      <dgm:prSet presAssocID="{DB3AF18C-5F20-42BF-9026-7812D8F49F03}" presName="hierRoot3" presStyleCnt="0"/>
      <dgm:spPr/>
    </dgm:pt>
    <dgm:pt modelId="{463ED88D-B6C7-442D-9F45-0245F4C2C6F1}" type="pres">
      <dgm:prSet presAssocID="{DB3AF18C-5F20-42BF-9026-7812D8F49F03}" presName="composite3" presStyleCnt="0"/>
      <dgm:spPr/>
    </dgm:pt>
    <dgm:pt modelId="{1157D77E-839A-4EDA-984A-AC698505713A}" type="pres">
      <dgm:prSet presAssocID="{DB3AF18C-5F20-42BF-9026-7812D8F49F03}" presName="background3" presStyleLbl="node3" presStyleIdx="3" presStyleCnt="6"/>
      <dgm:spPr/>
    </dgm:pt>
    <dgm:pt modelId="{47044F46-3553-4080-A699-B042710ACCFF}" type="pres">
      <dgm:prSet presAssocID="{DB3AF18C-5F20-42BF-9026-7812D8F49F03}" presName="text3" presStyleLbl="fgAcc3" presStyleIdx="3" presStyleCnt="6">
        <dgm:presLayoutVars>
          <dgm:chPref val="3"/>
        </dgm:presLayoutVars>
      </dgm:prSet>
      <dgm:spPr/>
    </dgm:pt>
    <dgm:pt modelId="{3635B902-BC78-4A9B-A49D-2347C4DADF4F}" type="pres">
      <dgm:prSet presAssocID="{DB3AF18C-5F20-42BF-9026-7812D8F49F03}" presName="hierChild4" presStyleCnt="0"/>
      <dgm:spPr/>
    </dgm:pt>
    <dgm:pt modelId="{AA28F3B4-32C9-41D4-B445-FB0A00216AE2}" type="pres">
      <dgm:prSet presAssocID="{90B9D430-A902-44C9-9CCE-F062F2F00449}" presName="Name10" presStyleLbl="parChTrans1D2" presStyleIdx="2" presStyleCnt="3"/>
      <dgm:spPr/>
    </dgm:pt>
    <dgm:pt modelId="{F5893E9E-512C-49AF-9EF5-51A71F902C07}" type="pres">
      <dgm:prSet presAssocID="{DDD5ED13-0D90-4858-92B4-DCC926C142FE}" presName="hierRoot2" presStyleCnt="0"/>
      <dgm:spPr/>
    </dgm:pt>
    <dgm:pt modelId="{2379877F-FF8A-4B7F-9ACD-C55940F9F11C}" type="pres">
      <dgm:prSet presAssocID="{DDD5ED13-0D90-4858-92B4-DCC926C142FE}" presName="composite2" presStyleCnt="0"/>
      <dgm:spPr/>
    </dgm:pt>
    <dgm:pt modelId="{776CCAB0-87B3-461C-B9C7-B9081AEAC9EF}" type="pres">
      <dgm:prSet presAssocID="{DDD5ED13-0D90-4858-92B4-DCC926C142FE}" presName="background2" presStyleLbl="node2" presStyleIdx="2" presStyleCnt="3"/>
      <dgm:spPr/>
    </dgm:pt>
    <dgm:pt modelId="{D454DA7A-38AA-473E-9874-16BFD4FBD4F1}" type="pres">
      <dgm:prSet presAssocID="{DDD5ED13-0D90-4858-92B4-DCC926C142FE}" presName="text2" presStyleLbl="fgAcc2" presStyleIdx="2" presStyleCnt="3">
        <dgm:presLayoutVars>
          <dgm:chPref val="3"/>
        </dgm:presLayoutVars>
      </dgm:prSet>
      <dgm:spPr/>
    </dgm:pt>
    <dgm:pt modelId="{0BD4A060-7E8F-418B-AABB-C06462C12E42}" type="pres">
      <dgm:prSet presAssocID="{DDD5ED13-0D90-4858-92B4-DCC926C142FE}" presName="hierChild3" presStyleCnt="0"/>
      <dgm:spPr/>
    </dgm:pt>
    <dgm:pt modelId="{B95C96DA-2BFF-410C-84AE-851387BD8842}" type="pres">
      <dgm:prSet presAssocID="{EB48CD53-8928-48AF-9EFC-4D610198DB45}" presName="Name17" presStyleLbl="parChTrans1D3" presStyleIdx="4" presStyleCnt="6"/>
      <dgm:spPr/>
    </dgm:pt>
    <dgm:pt modelId="{AC0E3C5F-0AE9-41BC-ABC0-317E609B92F0}" type="pres">
      <dgm:prSet presAssocID="{CDD73D55-FF85-407B-A8B1-DECA5AC4EF4C}" presName="hierRoot3" presStyleCnt="0"/>
      <dgm:spPr/>
    </dgm:pt>
    <dgm:pt modelId="{C733D154-5431-4737-80BF-8CFC23514E56}" type="pres">
      <dgm:prSet presAssocID="{CDD73D55-FF85-407B-A8B1-DECA5AC4EF4C}" presName="composite3" presStyleCnt="0"/>
      <dgm:spPr/>
    </dgm:pt>
    <dgm:pt modelId="{08535DD6-3D70-4665-B85C-D2413B31037A}" type="pres">
      <dgm:prSet presAssocID="{CDD73D55-FF85-407B-A8B1-DECA5AC4EF4C}" presName="background3" presStyleLbl="node3" presStyleIdx="4" presStyleCnt="6"/>
      <dgm:spPr/>
    </dgm:pt>
    <dgm:pt modelId="{0FCABA2B-47C1-4F32-908C-024AFFBC0D6B}" type="pres">
      <dgm:prSet presAssocID="{CDD73D55-FF85-407B-A8B1-DECA5AC4EF4C}" presName="text3" presStyleLbl="fgAcc3" presStyleIdx="4" presStyleCnt="6">
        <dgm:presLayoutVars>
          <dgm:chPref val="3"/>
        </dgm:presLayoutVars>
      </dgm:prSet>
      <dgm:spPr/>
    </dgm:pt>
    <dgm:pt modelId="{9D882CCD-EE67-4CCD-9432-6C80E8610B78}" type="pres">
      <dgm:prSet presAssocID="{CDD73D55-FF85-407B-A8B1-DECA5AC4EF4C}" presName="hierChild4" presStyleCnt="0"/>
      <dgm:spPr/>
    </dgm:pt>
    <dgm:pt modelId="{BC71F38B-A1AA-4D10-94B7-7F74AE74EB8F}" type="pres">
      <dgm:prSet presAssocID="{7D70BE3C-5565-4BB5-9102-B6449771CA50}" presName="Name17" presStyleLbl="parChTrans1D3" presStyleIdx="5" presStyleCnt="6"/>
      <dgm:spPr/>
    </dgm:pt>
    <dgm:pt modelId="{2995DF7D-5459-4BB6-B5AA-13B7ACE17A01}" type="pres">
      <dgm:prSet presAssocID="{594D36BC-3C7A-47CE-AAEE-B53AAE3EECA0}" presName="hierRoot3" presStyleCnt="0"/>
      <dgm:spPr/>
    </dgm:pt>
    <dgm:pt modelId="{DE6BF706-F1A9-4A4A-B54E-AB5D09426CF4}" type="pres">
      <dgm:prSet presAssocID="{594D36BC-3C7A-47CE-AAEE-B53AAE3EECA0}" presName="composite3" presStyleCnt="0"/>
      <dgm:spPr/>
    </dgm:pt>
    <dgm:pt modelId="{9D9D94BD-8D04-4D57-9893-7AEFEF1ABEEE}" type="pres">
      <dgm:prSet presAssocID="{594D36BC-3C7A-47CE-AAEE-B53AAE3EECA0}" presName="background3" presStyleLbl="node3" presStyleIdx="5" presStyleCnt="6"/>
      <dgm:spPr/>
    </dgm:pt>
    <dgm:pt modelId="{D1FF6000-C335-4C8C-BF5F-E4202EAAECD7}" type="pres">
      <dgm:prSet presAssocID="{594D36BC-3C7A-47CE-AAEE-B53AAE3EECA0}" presName="text3" presStyleLbl="fgAcc3" presStyleIdx="5" presStyleCnt="6">
        <dgm:presLayoutVars>
          <dgm:chPref val="3"/>
        </dgm:presLayoutVars>
      </dgm:prSet>
      <dgm:spPr/>
    </dgm:pt>
    <dgm:pt modelId="{80974480-58D8-45AA-97C3-C324D53E2BF3}" type="pres">
      <dgm:prSet presAssocID="{594D36BC-3C7A-47CE-AAEE-B53AAE3EECA0}" presName="hierChild4" presStyleCnt="0"/>
      <dgm:spPr/>
    </dgm:pt>
  </dgm:ptLst>
  <dgm:cxnLst>
    <dgm:cxn modelId="{279B01F2-155B-4866-84AB-1CA150CEA1EC}" srcId="{B9F61290-4EAB-4778-94D2-505DE931DD99}" destId="{DDD5ED13-0D90-4858-92B4-DCC926C142FE}" srcOrd="2" destOrd="0" parTransId="{90B9D430-A902-44C9-9CCE-F062F2F00449}" sibTransId="{FD3AFAD6-8FFC-4078-86EC-15AEE41304A2}"/>
    <dgm:cxn modelId="{6C036812-A9C1-4CCC-B827-5DC800DDD6DE}" srcId="{1D5E9244-D862-41B7-A49B-EEC967A58729}" destId="{4FA82D69-978F-4CE0-9603-1C907B0928B2}" srcOrd="0" destOrd="0" parTransId="{D108E1AC-9843-4889-A5C3-3372CC97CAC7}" sibTransId="{025A16A4-C699-40CE-A2E8-EAA8593678F2}"/>
    <dgm:cxn modelId="{08504658-AA49-46B7-B5FC-186FAF953FDA}" type="presOf" srcId="{EF7A8DF3-EACC-4666-862C-F5D3D2F375C3}" destId="{9066DC0A-9B6B-4ED3-94E0-8E6ABD7ACFE0}" srcOrd="0" destOrd="0" presId="urn:microsoft.com/office/officeart/2005/8/layout/hierarchy1"/>
    <dgm:cxn modelId="{A452533F-C702-4C31-AB43-BA472D51F9D5}" srcId="{B9F61290-4EAB-4778-94D2-505DE931DD99}" destId="{1D5E9244-D862-41B7-A49B-EEC967A58729}" srcOrd="0" destOrd="0" parTransId="{9BEF7D9C-1DD4-4C12-9E5A-8530D231650B}" sibTransId="{1F059D80-E249-474B-8BBC-AEB2A0F75024}"/>
    <dgm:cxn modelId="{1055ACF7-0336-4B58-88D3-206169065367}" type="presOf" srcId="{4FA82D69-978F-4CE0-9603-1C907B0928B2}" destId="{8D2AD9A4-4C5C-46DC-A8A9-5976BE715C8F}" srcOrd="0" destOrd="0" presId="urn:microsoft.com/office/officeart/2005/8/layout/hierarchy1"/>
    <dgm:cxn modelId="{D30F26F4-84DB-4737-8066-D7A0B16CC143}" type="presOf" srcId="{B9F61290-4EAB-4778-94D2-505DE931DD99}" destId="{6F52CB7B-09DF-4E4A-928B-C5E959199E70}" srcOrd="0" destOrd="0" presId="urn:microsoft.com/office/officeart/2005/8/layout/hierarchy1"/>
    <dgm:cxn modelId="{4CC82B10-B4B6-4C74-B2DE-0EB0FEDA8864}" type="presOf" srcId="{80ACCD3A-A197-4ABF-992F-870854B81C33}" destId="{84CC5A04-20A3-4225-A696-0A565E393F8B}" srcOrd="0" destOrd="0" presId="urn:microsoft.com/office/officeart/2005/8/layout/hierarchy1"/>
    <dgm:cxn modelId="{A26BE182-1857-40A6-A89E-1DA92C72DE23}" type="presOf" srcId="{F9C2028E-C93A-4A3C-A3C5-27773170A1A4}" destId="{E0B72B6B-8ED2-4EC4-96F9-7A0F9A893883}" srcOrd="0" destOrd="0" presId="urn:microsoft.com/office/officeart/2005/8/layout/hierarchy1"/>
    <dgm:cxn modelId="{AA7D27D1-CB09-46D6-922B-E8AFD3DD67A3}" type="presOf" srcId="{7D70BE3C-5565-4BB5-9102-B6449771CA50}" destId="{BC71F38B-A1AA-4D10-94B7-7F74AE74EB8F}" srcOrd="0" destOrd="0" presId="urn:microsoft.com/office/officeart/2005/8/layout/hierarchy1"/>
    <dgm:cxn modelId="{17D91B6A-0720-4647-8F67-2213E5FA48E2}" type="presOf" srcId="{DB3AF18C-5F20-42BF-9026-7812D8F49F03}" destId="{47044F46-3553-4080-A699-B042710ACCFF}" srcOrd="0" destOrd="0" presId="urn:microsoft.com/office/officeart/2005/8/layout/hierarchy1"/>
    <dgm:cxn modelId="{43A4CD4F-EF8A-4E0D-9FD1-B8351C8F3358}" type="presOf" srcId="{1D5E9244-D862-41B7-A49B-EEC967A58729}" destId="{54382EEE-21BB-4A2A-A9B2-AFB41638E17C}" srcOrd="0" destOrd="0" presId="urn:microsoft.com/office/officeart/2005/8/layout/hierarchy1"/>
    <dgm:cxn modelId="{341288AD-B20D-4B98-B8FD-998F8A0CAFB9}" type="presOf" srcId="{9BEF7D9C-1DD4-4C12-9E5A-8530D231650B}" destId="{152F269C-2295-44A0-A3C3-7D4BFFDC8EFC}" srcOrd="0" destOrd="0" presId="urn:microsoft.com/office/officeart/2005/8/layout/hierarchy1"/>
    <dgm:cxn modelId="{A74CC082-247C-45BF-83AF-29F61DBA4F32}" srcId="{3E26F6F0-A3EC-476A-A322-026B4ECB5C4C}" destId="{DB3AF18C-5F20-42BF-9026-7812D8F49F03}" srcOrd="1" destOrd="0" parTransId="{80ACCD3A-A197-4ABF-992F-870854B81C33}" sibTransId="{E3210BB0-291B-463A-BC17-286606B5F661}"/>
    <dgm:cxn modelId="{EB8CCAE0-33DA-42DA-AD66-723913B23574}" type="presOf" srcId="{C0D70568-A85E-449E-AD77-6D1B7DD39DDA}" destId="{95918844-0507-43F9-A373-D7226DFEEC99}" srcOrd="0" destOrd="0" presId="urn:microsoft.com/office/officeart/2005/8/layout/hierarchy1"/>
    <dgm:cxn modelId="{EA1AFD34-BF37-4558-87E3-E8031E113548}" type="presOf" srcId="{3E26F6F0-A3EC-476A-A322-026B4ECB5C4C}" destId="{0C132C51-09BC-454F-886B-C57FEEAB5CDE}" srcOrd="0" destOrd="0" presId="urn:microsoft.com/office/officeart/2005/8/layout/hierarchy1"/>
    <dgm:cxn modelId="{90140925-2B5C-410D-9E2A-0EC907601496}" type="presOf" srcId="{EB48CD53-8928-48AF-9EFC-4D610198DB45}" destId="{B95C96DA-2BFF-410C-84AE-851387BD8842}" srcOrd="0" destOrd="0" presId="urn:microsoft.com/office/officeart/2005/8/layout/hierarchy1"/>
    <dgm:cxn modelId="{50F4F596-40BF-45E5-B2D3-334813A549DE}" type="presOf" srcId="{498C3539-E407-4DC8-BF89-AB5131E6079D}" destId="{3D61EBC1-06FA-4E10-A1DE-CCEABBC40B02}" srcOrd="0" destOrd="0" presId="urn:microsoft.com/office/officeart/2005/8/layout/hierarchy1"/>
    <dgm:cxn modelId="{51388D59-84C7-4E2F-A381-4AC76E80B7B2}" type="presOf" srcId="{CDD73D55-FF85-407B-A8B1-DECA5AC4EF4C}" destId="{0FCABA2B-47C1-4F32-908C-024AFFBC0D6B}" srcOrd="0" destOrd="0" presId="urn:microsoft.com/office/officeart/2005/8/layout/hierarchy1"/>
    <dgm:cxn modelId="{B45D24EC-66F7-4350-9BB3-1751354CA6A2}" srcId="{B9F61290-4EAB-4778-94D2-505DE931DD99}" destId="{3E26F6F0-A3EC-476A-A322-026B4ECB5C4C}" srcOrd="1" destOrd="0" parTransId="{5EFC061B-5D47-4B7A-830C-3D556A6A4433}" sibTransId="{52C12CC6-5707-4ED7-92AB-10CC728C7E20}"/>
    <dgm:cxn modelId="{A031D91B-36AD-4B7B-A43E-69468977616D}" type="presOf" srcId="{90B9D430-A902-44C9-9CCE-F062F2F00449}" destId="{AA28F3B4-32C9-41D4-B445-FB0A00216AE2}" srcOrd="0" destOrd="0" presId="urn:microsoft.com/office/officeart/2005/8/layout/hierarchy1"/>
    <dgm:cxn modelId="{3337BCA0-1024-4649-9131-E2E3B2EB1890}" srcId="{498C3539-E407-4DC8-BF89-AB5131E6079D}" destId="{B9F61290-4EAB-4778-94D2-505DE931DD99}" srcOrd="0" destOrd="0" parTransId="{DF34432D-3EC8-46A8-9E20-D51542EFFC79}" sibTransId="{ACB47B14-9763-4EB3-90D3-A4DC3730E485}"/>
    <dgm:cxn modelId="{2155529B-4805-47A1-8042-9AA0C8985B67}" type="presOf" srcId="{5EFC061B-5D47-4B7A-830C-3D556A6A4433}" destId="{3B43BD5D-B04A-4D1F-B066-4EF9D6A00023}" srcOrd="0" destOrd="0" presId="urn:microsoft.com/office/officeart/2005/8/layout/hierarchy1"/>
    <dgm:cxn modelId="{C21E49F2-23F9-4A5E-8D20-26E57A914825}" type="presOf" srcId="{DDD5ED13-0D90-4858-92B4-DCC926C142FE}" destId="{D454DA7A-38AA-473E-9874-16BFD4FBD4F1}" srcOrd="0" destOrd="0" presId="urn:microsoft.com/office/officeart/2005/8/layout/hierarchy1"/>
    <dgm:cxn modelId="{0676D8C8-4716-4D3A-B4CA-354C307CD577}" srcId="{DDD5ED13-0D90-4858-92B4-DCC926C142FE}" destId="{CDD73D55-FF85-407B-A8B1-DECA5AC4EF4C}" srcOrd="0" destOrd="0" parTransId="{EB48CD53-8928-48AF-9EFC-4D610198DB45}" sibTransId="{D5E20CC6-981B-4435-8848-01D4985771C3}"/>
    <dgm:cxn modelId="{4B3AFC37-8629-476C-8788-B376D398DF03}" srcId="{DDD5ED13-0D90-4858-92B4-DCC926C142FE}" destId="{594D36BC-3C7A-47CE-AAEE-B53AAE3EECA0}" srcOrd="1" destOrd="0" parTransId="{7D70BE3C-5565-4BB5-9102-B6449771CA50}" sibTransId="{136CDE1D-CDF3-4F15-B782-FA3C241AE6CF}"/>
    <dgm:cxn modelId="{7A1344A8-C531-4756-9EDC-08718A8DFDC3}" type="presOf" srcId="{D108E1AC-9843-4889-A5C3-3372CC97CAC7}" destId="{FDBB02F8-15F6-4052-B6F3-E0D0141B8437}" srcOrd="0" destOrd="0" presId="urn:microsoft.com/office/officeart/2005/8/layout/hierarchy1"/>
    <dgm:cxn modelId="{554315D6-1DC1-49C2-9EFE-E738AA0AC7B0}" srcId="{1D5E9244-D862-41B7-A49B-EEC967A58729}" destId="{C134E283-E1EE-4A6D-A5F4-F7AC793DB566}" srcOrd="1" destOrd="0" parTransId="{F9C2028E-C93A-4A3C-A3C5-27773170A1A4}" sibTransId="{AE2001A3-4B2B-4B19-BFA7-8F4C7438B5CB}"/>
    <dgm:cxn modelId="{AD3FE545-DAAE-4DD9-8C9F-11E080011BE1}" srcId="{3E26F6F0-A3EC-476A-A322-026B4ECB5C4C}" destId="{C0D70568-A85E-449E-AD77-6D1B7DD39DDA}" srcOrd="0" destOrd="0" parTransId="{EF7A8DF3-EACC-4666-862C-F5D3D2F375C3}" sibTransId="{859F0D52-AB81-4FA6-A65F-FD76A60F3F9C}"/>
    <dgm:cxn modelId="{D8181AD9-3B9A-4867-BF85-10D1EB186046}" type="presOf" srcId="{594D36BC-3C7A-47CE-AAEE-B53AAE3EECA0}" destId="{D1FF6000-C335-4C8C-BF5F-E4202EAAECD7}" srcOrd="0" destOrd="0" presId="urn:microsoft.com/office/officeart/2005/8/layout/hierarchy1"/>
    <dgm:cxn modelId="{EB79B5BE-FFFE-4950-8D08-DF2F5738F2E8}" type="presOf" srcId="{C134E283-E1EE-4A6D-A5F4-F7AC793DB566}" destId="{AE50196C-F853-43F7-ACA0-0F2532468E19}" srcOrd="0" destOrd="0" presId="urn:microsoft.com/office/officeart/2005/8/layout/hierarchy1"/>
    <dgm:cxn modelId="{2CABEBE0-A6CF-4893-9B43-F2B5747A284D}" type="presParOf" srcId="{3D61EBC1-06FA-4E10-A1DE-CCEABBC40B02}" destId="{FC6D7698-3BFF-4A86-A24C-F3EAEC70860D}" srcOrd="0" destOrd="0" presId="urn:microsoft.com/office/officeart/2005/8/layout/hierarchy1"/>
    <dgm:cxn modelId="{EEA86B1A-DFD2-4C37-AD8E-8273F9D1E023}" type="presParOf" srcId="{FC6D7698-3BFF-4A86-A24C-F3EAEC70860D}" destId="{1E81B35E-C531-4153-9FCA-D6B714E69D04}" srcOrd="0" destOrd="0" presId="urn:microsoft.com/office/officeart/2005/8/layout/hierarchy1"/>
    <dgm:cxn modelId="{DB92A0B1-9779-48B4-A46E-25BE5906318B}" type="presParOf" srcId="{1E81B35E-C531-4153-9FCA-D6B714E69D04}" destId="{022D92F5-5931-45C7-BE6E-D2740D34A715}" srcOrd="0" destOrd="0" presId="urn:microsoft.com/office/officeart/2005/8/layout/hierarchy1"/>
    <dgm:cxn modelId="{52584292-DEBA-4808-96F0-C83FBF609D4F}" type="presParOf" srcId="{1E81B35E-C531-4153-9FCA-D6B714E69D04}" destId="{6F52CB7B-09DF-4E4A-928B-C5E959199E70}" srcOrd="1" destOrd="0" presId="urn:microsoft.com/office/officeart/2005/8/layout/hierarchy1"/>
    <dgm:cxn modelId="{2B7D6E24-E310-4F7B-A985-EFE49EC58902}" type="presParOf" srcId="{FC6D7698-3BFF-4A86-A24C-F3EAEC70860D}" destId="{08F0EFC4-339C-4BE5-BD1D-556D95DFFA59}" srcOrd="1" destOrd="0" presId="urn:microsoft.com/office/officeart/2005/8/layout/hierarchy1"/>
    <dgm:cxn modelId="{CCB196D0-59D1-442A-8FBF-3F193FDE8DBB}" type="presParOf" srcId="{08F0EFC4-339C-4BE5-BD1D-556D95DFFA59}" destId="{152F269C-2295-44A0-A3C3-7D4BFFDC8EFC}" srcOrd="0" destOrd="0" presId="urn:microsoft.com/office/officeart/2005/8/layout/hierarchy1"/>
    <dgm:cxn modelId="{1D10F0F6-E842-48FC-AC8F-A4FDCC493E1A}" type="presParOf" srcId="{08F0EFC4-339C-4BE5-BD1D-556D95DFFA59}" destId="{8DF272F8-FB28-45B1-A6C7-BBAAE1E0CEE4}" srcOrd="1" destOrd="0" presId="urn:microsoft.com/office/officeart/2005/8/layout/hierarchy1"/>
    <dgm:cxn modelId="{85415935-046D-42AB-9FE7-2626D36E29CF}" type="presParOf" srcId="{8DF272F8-FB28-45B1-A6C7-BBAAE1E0CEE4}" destId="{6B4825D4-CFA3-47C0-892B-75E4C34DEFD5}" srcOrd="0" destOrd="0" presId="urn:microsoft.com/office/officeart/2005/8/layout/hierarchy1"/>
    <dgm:cxn modelId="{C1970F41-B813-4B80-BCF8-EC92F97318B2}" type="presParOf" srcId="{6B4825D4-CFA3-47C0-892B-75E4C34DEFD5}" destId="{F7216FEF-B328-45AC-A6C8-F777A4101735}" srcOrd="0" destOrd="0" presId="urn:microsoft.com/office/officeart/2005/8/layout/hierarchy1"/>
    <dgm:cxn modelId="{CF1F699F-78EA-4BC6-BE3F-9E8C63EECC10}" type="presParOf" srcId="{6B4825D4-CFA3-47C0-892B-75E4C34DEFD5}" destId="{54382EEE-21BB-4A2A-A9B2-AFB41638E17C}" srcOrd="1" destOrd="0" presId="urn:microsoft.com/office/officeart/2005/8/layout/hierarchy1"/>
    <dgm:cxn modelId="{A2C7EBBF-3B0C-4D59-BAEF-40A4F364D47D}" type="presParOf" srcId="{8DF272F8-FB28-45B1-A6C7-BBAAE1E0CEE4}" destId="{C692D4C9-E5EC-48A5-8307-66B86D949619}" srcOrd="1" destOrd="0" presId="urn:microsoft.com/office/officeart/2005/8/layout/hierarchy1"/>
    <dgm:cxn modelId="{406BFBF1-FB71-48C8-88D7-74F6423814E8}" type="presParOf" srcId="{C692D4C9-E5EC-48A5-8307-66B86D949619}" destId="{FDBB02F8-15F6-4052-B6F3-E0D0141B8437}" srcOrd="0" destOrd="0" presId="urn:microsoft.com/office/officeart/2005/8/layout/hierarchy1"/>
    <dgm:cxn modelId="{590DEC66-2079-4EDD-94D7-0F09D8824710}" type="presParOf" srcId="{C692D4C9-E5EC-48A5-8307-66B86D949619}" destId="{6ABFB3CE-B0E6-4792-B241-F003E448773A}" srcOrd="1" destOrd="0" presId="urn:microsoft.com/office/officeart/2005/8/layout/hierarchy1"/>
    <dgm:cxn modelId="{4C51810C-1BB4-4D25-80C9-69A86A1397AD}" type="presParOf" srcId="{6ABFB3CE-B0E6-4792-B241-F003E448773A}" destId="{334A29E0-17E5-4437-B19A-F7E9051D7CD8}" srcOrd="0" destOrd="0" presId="urn:microsoft.com/office/officeart/2005/8/layout/hierarchy1"/>
    <dgm:cxn modelId="{1B1E41BC-B021-447F-845D-730B869C5AC1}" type="presParOf" srcId="{334A29E0-17E5-4437-B19A-F7E9051D7CD8}" destId="{417F0DEE-D9BF-41A8-A030-C905E6CBD9CB}" srcOrd="0" destOrd="0" presId="urn:microsoft.com/office/officeart/2005/8/layout/hierarchy1"/>
    <dgm:cxn modelId="{D57F57F2-A012-4E3C-B0D5-1001E3690294}" type="presParOf" srcId="{334A29E0-17E5-4437-B19A-F7E9051D7CD8}" destId="{8D2AD9A4-4C5C-46DC-A8A9-5976BE715C8F}" srcOrd="1" destOrd="0" presId="urn:microsoft.com/office/officeart/2005/8/layout/hierarchy1"/>
    <dgm:cxn modelId="{6C3C29A2-E7AB-4180-A81C-C473716A3EC6}" type="presParOf" srcId="{6ABFB3CE-B0E6-4792-B241-F003E448773A}" destId="{9E6533AE-BD55-44CA-9085-F42EED3906C8}" srcOrd="1" destOrd="0" presId="urn:microsoft.com/office/officeart/2005/8/layout/hierarchy1"/>
    <dgm:cxn modelId="{CDF942DF-9C2B-4AB9-B418-E99CFAE9910E}" type="presParOf" srcId="{C692D4C9-E5EC-48A5-8307-66B86D949619}" destId="{E0B72B6B-8ED2-4EC4-96F9-7A0F9A893883}" srcOrd="2" destOrd="0" presId="urn:microsoft.com/office/officeart/2005/8/layout/hierarchy1"/>
    <dgm:cxn modelId="{CBD10EF2-628C-4F1D-ACBD-F30ECECE683D}" type="presParOf" srcId="{C692D4C9-E5EC-48A5-8307-66B86D949619}" destId="{6992A437-3EF6-48FF-A7F1-B8193CDCD8AA}" srcOrd="3" destOrd="0" presId="urn:microsoft.com/office/officeart/2005/8/layout/hierarchy1"/>
    <dgm:cxn modelId="{F5A841A8-9475-4E9A-A86F-80F2D952212F}" type="presParOf" srcId="{6992A437-3EF6-48FF-A7F1-B8193CDCD8AA}" destId="{8C7D8FB4-9EB0-4145-91F7-0F14758502C6}" srcOrd="0" destOrd="0" presId="urn:microsoft.com/office/officeart/2005/8/layout/hierarchy1"/>
    <dgm:cxn modelId="{CB3C81C4-C95B-4EAA-82CE-E6D42ED2E6CA}" type="presParOf" srcId="{8C7D8FB4-9EB0-4145-91F7-0F14758502C6}" destId="{D60D9759-EB33-45B2-AF2E-F2E86BC0EB05}" srcOrd="0" destOrd="0" presId="urn:microsoft.com/office/officeart/2005/8/layout/hierarchy1"/>
    <dgm:cxn modelId="{44C5A7F3-70C7-46A1-9585-4AE239A4ABD7}" type="presParOf" srcId="{8C7D8FB4-9EB0-4145-91F7-0F14758502C6}" destId="{AE50196C-F853-43F7-ACA0-0F2532468E19}" srcOrd="1" destOrd="0" presId="urn:microsoft.com/office/officeart/2005/8/layout/hierarchy1"/>
    <dgm:cxn modelId="{C5C8B9E0-F9A8-400A-A132-A8B765B7C317}" type="presParOf" srcId="{6992A437-3EF6-48FF-A7F1-B8193CDCD8AA}" destId="{A7224C82-20F0-4ADA-96BC-63E1BCC18FD2}" srcOrd="1" destOrd="0" presId="urn:microsoft.com/office/officeart/2005/8/layout/hierarchy1"/>
    <dgm:cxn modelId="{D34177A2-DCB4-4E5C-8E9E-966DC4B9B313}" type="presParOf" srcId="{08F0EFC4-339C-4BE5-BD1D-556D95DFFA59}" destId="{3B43BD5D-B04A-4D1F-B066-4EF9D6A00023}" srcOrd="2" destOrd="0" presId="urn:microsoft.com/office/officeart/2005/8/layout/hierarchy1"/>
    <dgm:cxn modelId="{43F0F883-5A0D-45B6-A976-C5CD755A652B}" type="presParOf" srcId="{08F0EFC4-339C-4BE5-BD1D-556D95DFFA59}" destId="{65DF7271-9A0A-41F8-83A3-8E9DCA3F2D6C}" srcOrd="3" destOrd="0" presId="urn:microsoft.com/office/officeart/2005/8/layout/hierarchy1"/>
    <dgm:cxn modelId="{E710E406-AFEF-46A5-8538-CA7403DAC626}" type="presParOf" srcId="{65DF7271-9A0A-41F8-83A3-8E9DCA3F2D6C}" destId="{55F2E301-5C63-4928-AA9E-D9A47C012C70}" srcOrd="0" destOrd="0" presId="urn:microsoft.com/office/officeart/2005/8/layout/hierarchy1"/>
    <dgm:cxn modelId="{BCAECC33-A96F-43C7-822F-0C9440F720C7}" type="presParOf" srcId="{55F2E301-5C63-4928-AA9E-D9A47C012C70}" destId="{24123B11-14DD-473B-831C-9CB16833BA9E}" srcOrd="0" destOrd="0" presId="urn:microsoft.com/office/officeart/2005/8/layout/hierarchy1"/>
    <dgm:cxn modelId="{53DD79C3-364C-435B-98E1-F0F884A7DE27}" type="presParOf" srcId="{55F2E301-5C63-4928-AA9E-D9A47C012C70}" destId="{0C132C51-09BC-454F-886B-C57FEEAB5CDE}" srcOrd="1" destOrd="0" presId="urn:microsoft.com/office/officeart/2005/8/layout/hierarchy1"/>
    <dgm:cxn modelId="{6BB16053-DC15-482A-85B4-F4F73A34499C}" type="presParOf" srcId="{65DF7271-9A0A-41F8-83A3-8E9DCA3F2D6C}" destId="{EA3F3817-8BE7-46D4-BF8F-E8BA73C4BDB9}" srcOrd="1" destOrd="0" presId="urn:microsoft.com/office/officeart/2005/8/layout/hierarchy1"/>
    <dgm:cxn modelId="{56558258-3B89-4D6B-9942-520AA2FAEBEA}" type="presParOf" srcId="{EA3F3817-8BE7-46D4-BF8F-E8BA73C4BDB9}" destId="{9066DC0A-9B6B-4ED3-94E0-8E6ABD7ACFE0}" srcOrd="0" destOrd="0" presId="urn:microsoft.com/office/officeart/2005/8/layout/hierarchy1"/>
    <dgm:cxn modelId="{940BB222-E694-4618-B90E-9AB6659157E7}" type="presParOf" srcId="{EA3F3817-8BE7-46D4-BF8F-E8BA73C4BDB9}" destId="{FCF9BB74-A374-4C15-ACDF-EAB5DC8CEB5D}" srcOrd="1" destOrd="0" presId="urn:microsoft.com/office/officeart/2005/8/layout/hierarchy1"/>
    <dgm:cxn modelId="{B0063C8D-8957-41AB-9E97-0ABC1267E9CA}" type="presParOf" srcId="{FCF9BB74-A374-4C15-ACDF-EAB5DC8CEB5D}" destId="{19EB5AEC-254C-4FF0-9859-FAB4D032C641}" srcOrd="0" destOrd="0" presId="urn:microsoft.com/office/officeart/2005/8/layout/hierarchy1"/>
    <dgm:cxn modelId="{3A39EAE6-35DD-4BD2-B51F-EE6599B65069}" type="presParOf" srcId="{19EB5AEC-254C-4FF0-9859-FAB4D032C641}" destId="{B4ACAB71-13D5-4934-95A1-3137CBFE016E}" srcOrd="0" destOrd="0" presId="urn:microsoft.com/office/officeart/2005/8/layout/hierarchy1"/>
    <dgm:cxn modelId="{543E93CC-3EF5-43F8-829D-E5EBB66C4A87}" type="presParOf" srcId="{19EB5AEC-254C-4FF0-9859-FAB4D032C641}" destId="{95918844-0507-43F9-A373-D7226DFEEC99}" srcOrd="1" destOrd="0" presId="urn:microsoft.com/office/officeart/2005/8/layout/hierarchy1"/>
    <dgm:cxn modelId="{64D4A3A1-746E-4EBD-A75C-AEBC474F8CCF}" type="presParOf" srcId="{FCF9BB74-A374-4C15-ACDF-EAB5DC8CEB5D}" destId="{520D1F99-6A5A-44E8-9E86-6D246D2C7A8F}" srcOrd="1" destOrd="0" presId="urn:microsoft.com/office/officeart/2005/8/layout/hierarchy1"/>
    <dgm:cxn modelId="{203893BA-8881-4E05-BF05-B035FE6A7CF5}" type="presParOf" srcId="{EA3F3817-8BE7-46D4-BF8F-E8BA73C4BDB9}" destId="{84CC5A04-20A3-4225-A696-0A565E393F8B}" srcOrd="2" destOrd="0" presId="urn:microsoft.com/office/officeart/2005/8/layout/hierarchy1"/>
    <dgm:cxn modelId="{A2800929-8E73-40B0-A4A1-EFF2BADC1325}" type="presParOf" srcId="{EA3F3817-8BE7-46D4-BF8F-E8BA73C4BDB9}" destId="{8A266876-C27E-4381-80C7-2DE969E6CAE7}" srcOrd="3" destOrd="0" presId="urn:microsoft.com/office/officeart/2005/8/layout/hierarchy1"/>
    <dgm:cxn modelId="{2BC74837-6B95-4A69-9414-CE07F3E2E074}" type="presParOf" srcId="{8A266876-C27E-4381-80C7-2DE969E6CAE7}" destId="{463ED88D-B6C7-442D-9F45-0245F4C2C6F1}" srcOrd="0" destOrd="0" presId="urn:microsoft.com/office/officeart/2005/8/layout/hierarchy1"/>
    <dgm:cxn modelId="{11BA5F16-92E4-479D-81E1-702135A10828}" type="presParOf" srcId="{463ED88D-B6C7-442D-9F45-0245F4C2C6F1}" destId="{1157D77E-839A-4EDA-984A-AC698505713A}" srcOrd="0" destOrd="0" presId="urn:microsoft.com/office/officeart/2005/8/layout/hierarchy1"/>
    <dgm:cxn modelId="{F46D2537-4760-4BBD-A43F-7B155BAAE116}" type="presParOf" srcId="{463ED88D-B6C7-442D-9F45-0245F4C2C6F1}" destId="{47044F46-3553-4080-A699-B042710ACCFF}" srcOrd="1" destOrd="0" presId="urn:microsoft.com/office/officeart/2005/8/layout/hierarchy1"/>
    <dgm:cxn modelId="{35771E0E-2118-4414-9E66-3DBB9195C729}" type="presParOf" srcId="{8A266876-C27E-4381-80C7-2DE969E6CAE7}" destId="{3635B902-BC78-4A9B-A49D-2347C4DADF4F}" srcOrd="1" destOrd="0" presId="urn:microsoft.com/office/officeart/2005/8/layout/hierarchy1"/>
    <dgm:cxn modelId="{77ABF74A-1AF5-44F4-B5AB-70D67BF05E82}" type="presParOf" srcId="{08F0EFC4-339C-4BE5-BD1D-556D95DFFA59}" destId="{AA28F3B4-32C9-41D4-B445-FB0A00216AE2}" srcOrd="4" destOrd="0" presId="urn:microsoft.com/office/officeart/2005/8/layout/hierarchy1"/>
    <dgm:cxn modelId="{551D691A-3856-4DFA-A1B0-E3EB84BE6621}" type="presParOf" srcId="{08F0EFC4-339C-4BE5-BD1D-556D95DFFA59}" destId="{F5893E9E-512C-49AF-9EF5-51A71F902C07}" srcOrd="5" destOrd="0" presId="urn:microsoft.com/office/officeart/2005/8/layout/hierarchy1"/>
    <dgm:cxn modelId="{12E6F09C-5AB8-423C-9F5E-448FCD67ECF5}" type="presParOf" srcId="{F5893E9E-512C-49AF-9EF5-51A71F902C07}" destId="{2379877F-FF8A-4B7F-9ACD-C55940F9F11C}" srcOrd="0" destOrd="0" presId="urn:microsoft.com/office/officeart/2005/8/layout/hierarchy1"/>
    <dgm:cxn modelId="{80C1E202-0397-4E29-A9C7-05560B919F4F}" type="presParOf" srcId="{2379877F-FF8A-4B7F-9ACD-C55940F9F11C}" destId="{776CCAB0-87B3-461C-B9C7-B9081AEAC9EF}" srcOrd="0" destOrd="0" presId="urn:microsoft.com/office/officeart/2005/8/layout/hierarchy1"/>
    <dgm:cxn modelId="{B7F4A132-BAF9-4D86-9663-CFDE8DBFA47D}" type="presParOf" srcId="{2379877F-FF8A-4B7F-9ACD-C55940F9F11C}" destId="{D454DA7A-38AA-473E-9874-16BFD4FBD4F1}" srcOrd="1" destOrd="0" presId="urn:microsoft.com/office/officeart/2005/8/layout/hierarchy1"/>
    <dgm:cxn modelId="{308531F1-9A2A-402E-A4CB-0E4F65729778}" type="presParOf" srcId="{F5893E9E-512C-49AF-9EF5-51A71F902C07}" destId="{0BD4A060-7E8F-418B-AABB-C06462C12E42}" srcOrd="1" destOrd="0" presId="urn:microsoft.com/office/officeart/2005/8/layout/hierarchy1"/>
    <dgm:cxn modelId="{6C017F98-543A-4C11-941D-6CAC6B232843}" type="presParOf" srcId="{0BD4A060-7E8F-418B-AABB-C06462C12E42}" destId="{B95C96DA-2BFF-410C-84AE-851387BD8842}" srcOrd="0" destOrd="0" presId="urn:microsoft.com/office/officeart/2005/8/layout/hierarchy1"/>
    <dgm:cxn modelId="{6741FA31-B6FE-4161-BF34-7201586023CC}" type="presParOf" srcId="{0BD4A060-7E8F-418B-AABB-C06462C12E42}" destId="{AC0E3C5F-0AE9-41BC-ABC0-317E609B92F0}" srcOrd="1" destOrd="0" presId="urn:microsoft.com/office/officeart/2005/8/layout/hierarchy1"/>
    <dgm:cxn modelId="{EFA63DA4-1CE8-4033-B431-99B182BBBFB0}" type="presParOf" srcId="{AC0E3C5F-0AE9-41BC-ABC0-317E609B92F0}" destId="{C733D154-5431-4737-80BF-8CFC23514E56}" srcOrd="0" destOrd="0" presId="urn:microsoft.com/office/officeart/2005/8/layout/hierarchy1"/>
    <dgm:cxn modelId="{E209AB3B-CF84-4BC6-9E16-9372A0F96E93}" type="presParOf" srcId="{C733D154-5431-4737-80BF-8CFC23514E56}" destId="{08535DD6-3D70-4665-B85C-D2413B31037A}" srcOrd="0" destOrd="0" presId="urn:microsoft.com/office/officeart/2005/8/layout/hierarchy1"/>
    <dgm:cxn modelId="{7B31F029-488C-4F6F-9B16-51FE6436B931}" type="presParOf" srcId="{C733D154-5431-4737-80BF-8CFC23514E56}" destId="{0FCABA2B-47C1-4F32-908C-024AFFBC0D6B}" srcOrd="1" destOrd="0" presId="urn:microsoft.com/office/officeart/2005/8/layout/hierarchy1"/>
    <dgm:cxn modelId="{18FC8626-B710-470D-98A9-844FF80A1928}" type="presParOf" srcId="{AC0E3C5F-0AE9-41BC-ABC0-317E609B92F0}" destId="{9D882CCD-EE67-4CCD-9432-6C80E8610B78}" srcOrd="1" destOrd="0" presId="urn:microsoft.com/office/officeart/2005/8/layout/hierarchy1"/>
    <dgm:cxn modelId="{B5DD913F-3B46-49D6-8EEA-CEEB982FB15B}" type="presParOf" srcId="{0BD4A060-7E8F-418B-AABB-C06462C12E42}" destId="{BC71F38B-A1AA-4D10-94B7-7F74AE74EB8F}" srcOrd="2" destOrd="0" presId="urn:microsoft.com/office/officeart/2005/8/layout/hierarchy1"/>
    <dgm:cxn modelId="{9DD6E3E4-194F-48D1-B373-560F08FCCCBC}" type="presParOf" srcId="{0BD4A060-7E8F-418B-AABB-C06462C12E42}" destId="{2995DF7D-5459-4BB6-B5AA-13B7ACE17A01}" srcOrd="3" destOrd="0" presId="urn:microsoft.com/office/officeart/2005/8/layout/hierarchy1"/>
    <dgm:cxn modelId="{E8E7522D-76F0-4505-8109-2B2C23C2E604}" type="presParOf" srcId="{2995DF7D-5459-4BB6-B5AA-13B7ACE17A01}" destId="{DE6BF706-F1A9-4A4A-B54E-AB5D09426CF4}" srcOrd="0" destOrd="0" presId="urn:microsoft.com/office/officeart/2005/8/layout/hierarchy1"/>
    <dgm:cxn modelId="{812F69DA-1FBA-4948-A81D-1E18CF233CF4}" type="presParOf" srcId="{DE6BF706-F1A9-4A4A-B54E-AB5D09426CF4}" destId="{9D9D94BD-8D04-4D57-9893-7AEFEF1ABEEE}" srcOrd="0" destOrd="0" presId="urn:microsoft.com/office/officeart/2005/8/layout/hierarchy1"/>
    <dgm:cxn modelId="{9AC867B3-50B2-4BDD-A99C-D8DBC78EE427}" type="presParOf" srcId="{DE6BF706-F1A9-4A4A-B54E-AB5D09426CF4}" destId="{D1FF6000-C335-4C8C-BF5F-E4202EAAECD7}" srcOrd="1" destOrd="0" presId="urn:microsoft.com/office/officeart/2005/8/layout/hierarchy1"/>
    <dgm:cxn modelId="{25E19601-89D9-4385-8CBC-ADAD4DF15BFF}" type="presParOf" srcId="{2995DF7D-5459-4BB6-B5AA-13B7ACE17A01}" destId="{80974480-58D8-45AA-97C3-C324D53E2BF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3AD8F7-13E2-4B25-AE03-CB2765E70AA7}" type="doc">
      <dgm:prSet loTypeId="urn:microsoft.com/office/officeart/2005/8/layout/target1" loCatId="relationship" qsTypeId="urn:microsoft.com/office/officeart/2005/8/quickstyle/simple1" qsCatId="simple" csTypeId="urn:microsoft.com/office/officeart/2005/8/colors/colorful4" csCatId="colorful" phldr="1"/>
      <dgm:spPr/>
    </dgm:pt>
    <dgm:pt modelId="{F77BF81E-7726-4A8D-B492-CAD71216F499}">
      <dgm:prSet phldrT="[Text]"/>
      <dgm:spPr/>
      <dgm:t>
        <a:bodyPr/>
        <a:lstStyle/>
        <a:p>
          <a:r>
            <a:rPr lang="en-GB" dirty="0" smtClean="0"/>
            <a:t>Core Team</a:t>
          </a:r>
          <a:endParaRPr lang="en-GB" dirty="0"/>
        </a:p>
      </dgm:t>
    </dgm:pt>
    <dgm:pt modelId="{E8BE0753-F5BC-4691-8A52-220A5CC70E94}" type="parTrans" cxnId="{7BE60FC9-A584-42A7-B47F-80E206F7A78A}">
      <dgm:prSet/>
      <dgm:spPr/>
      <dgm:t>
        <a:bodyPr/>
        <a:lstStyle/>
        <a:p>
          <a:endParaRPr lang="en-GB"/>
        </a:p>
      </dgm:t>
    </dgm:pt>
    <dgm:pt modelId="{F1D0B618-33EF-44CF-BEA7-D008E4A50D38}" type="sibTrans" cxnId="{7BE60FC9-A584-42A7-B47F-80E206F7A78A}">
      <dgm:prSet/>
      <dgm:spPr/>
      <dgm:t>
        <a:bodyPr/>
        <a:lstStyle/>
        <a:p>
          <a:endParaRPr lang="en-GB"/>
        </a:p>
      </dgm:t>
    </dgm:pt>
    <dgm:pt modelId="{22212D55-FA24-4B0C-9EEA-ADFC12EF5D37}">
      <dgm:prSet phldrT="[Text]"/>
      <dgm:spPr/>
      <dgm:t>
        <a:bodyPr/>
        <a:lstStyle/>
        <a:p>
          <a:r>
            <a:rPr lang="en-GB" dirty="0" smtClean="0"/>
            <a:t>Employees</a:t>
          </a:r>
          <a:endParaRPr lang="en-GB" dirty="0"/>
        </a:p>
      </dgm:t>
    </dgm:pt>
    <dgm:pt modelId="{54AEA463-B06C-4C55-BC37-347502912967}" type="parTrans" cxnId="{FFB06C1C-FF6E-42DA-AAE9-F926882DDC2F}">
      <dgm:prSet/>
      <dgm:spPr/>
      <dgm:t>
        <a:bodyPr/>
        <a:lstStyle/>
        <a:p>
          <a:endParaRPr lang="en-GB"/>
        </a:p>
      </dgm:t>
    </dgm:pt>
    <dgm:pt modelId="{71197FA2-A8A1-49BF-9BF9-1F9EA7FFE101}" type="sibTrans" cxnId="{FFB06C1C-FF6E-42DA-AAE9-F926882DDC2F}">
      <dgm:prSet/>
      <dgm:spPr/>
      <dgm:t>
        <a:bodyPr/>
        <a:lstStyle/>
        <a:p>
          <a:endParaRPr lang="en-GB"/>
        </a:p>
      </dgm:t>
    </dgm:pt>
    <dgm:pt modelId="{0AD1AB0A-25B0-4C71-933D-11D8B88C41F8}" type="pres">
      <dgm:prSet presAssocID="{B03AD8F7-13E2-4B25-AE03-CB2765E70AA7}" presName="composite" presStyleCnt="0">
        <dgm:presLayoutVars>
          <dgm:chMax val="5"/>
          <dgm:dir/>
          <dgm:resizeHandles val="exact"/>
        </dgm:presLayoutVars>
      </dgm:prSet>
      <dgm:spPr/>
    </dgm:pt>
    <dgm:pt modelId="{F456C780-E294-4717-9328-3CCCD5F7C247}" type="pres">
      <dgm:prSet presAssocID="{F77BF81E-7726-4A8D-B492-CAD71216F499}" presName="circle1" presStyleLbl="lnNode1" presStyleIdx="0" presStyleCnt="2"/>
      <dgm:spPr/>
    </dgm:pt>
    <dgm:pt modelId="{972C6A73-9BF0-4046-BC97-3F0FD9BAA103}" type="pres">
      <dgm:prSet presAssocID="{F77BF81E-7726-4A8D-B492-CAD71216F499}" presName="text1" presStyleLbl="revTx" presStyleIdx="0" presStyleCnt="2">
        <dgm:presLayoutVars>
          <dgm:bulletEnabled val="1"/>
        </dgm:presLayoutVars>
      </dgm:prSet>
      <dgm:spPr/>
    </dgm:pt>
    <dgm:pt modelId="{ED77ACC4-CD81-4840-9B52-4DB26008BBAB}" type="pres">
      <dgm:prSet presAssocID="{F77BF81E-7726-4A8D-B492-CAD71216F499}" presName="line1" presStyleLbl="callout" presStyleIdx="0" presStyleCnt="4"/>
      <dgm:spPr/>
    </dgm:pt>
    <dgm:pt modelId="{F6D0DDF7-7C6F-449A-9226-8AC56316FBB5}" type="pres">
      <dgm:prSet presAssocID="{F77BF81E-7726-4A8D-B492-CAD71216F499}" presName="d1" presStyleLbl="callout" presStyleIdx="1" presStyleCnt="4"/>
      <dgm:spPr/>
    </dgm:pt>
    <dgm:pt modelId="{10F2319F-AA41-4D99-B5B3-7FCAF7B49E82}" type="pres">
      <dgm:prSet presAssocID="{22212D55-FA24-4B0C-9EEA-ADFC12EF5D37}" presName="circle2" presStyleLbl="lnNode1" presStyleIdx="1" presStyleCnt="2"/>
      <dgm:spPr/>
    </dgm:pt>
    <dgm:pt modelId="{ABA9B1FC-6FA1-49DA-94E0-DF3C0A442110}" type="pres">
      <dgm:prSet presAssocID="{22212D55-FA24-4B0C-9EEA-ADFC12EF5D37}" presName="text2" presStyleLbl="revTx" presStyleIdx="1" presStyleCnt="2">
        <dgm:presLayoutVars>
          <dgm:bulletEnabled val="1"/>
        </dgm:presLayoutVars>
      </dgm:prSet>
      <dgm:spPr/>
    </dgm:pt>
    <dgm:pt modelId="{3A4078B2-C118-479E-8FD5-04CCEE5139C4}" type="pres">
      <dgm:prSet presAssocID="{22212D55-FA24-4B0C-9EEA-ADFC12EF5D37}" presName="line2" presStyleLbl="callout" presStyleIdx="2" presStyleCnt="4"/>
      <dgm:spPr/>
    </dgm:pt>
    <dgm:pt modelId="{A5BFE663-7F0C-481F-A7E1-BAE975F1973B}" type="pres">
      <dgm:prSet presAssocID="{22212D55-FA24-4B0C-9EEA-ADFC12EF5D37}" presName="d2" presStyleLbl="callout" presStyleIdx="3" presStyleCnt="4"/>
      <dgm:spPr/>
    </dgm:pt>
  </dgm:ptLst>
  <dgm:cxnLst>
    <dgm:cxn modelId="{7BE60FC9-A584-42A7-B47F-80E206F7A78A}" srcId="{B03AD8F7-13E2-4B25-AE03-CB2765E70AA7}" destId="{F77BF81E-7726-4A8D-B492-CAD71216F499}" srcOrd="0" destOrd="0" parTransId="{E8BE0753-F5BC-4691-8A52-220A5CC70E94}" sibTransId="{F1D0B618-33EF-44CF-BEA7-D008E4A50D38}"/>
    <dgm:cxn modelId="{FFB06C1C-FF6E-42DA-AAE9-F926882DDC2F}" srcId="{B03AD8F7-13E2-4B25-AE03-CB2765E70AA7}" destId="{22212D55-FA24-4B0C-9EEA-ADFC12EF5D37}" srcOrd="1" destOrd="0" parTransId="{54AEA463-B06C-4C55-BC37-347502912967}" sibTransId="{71197FA2-A8A1-49BF-9BF9-1F9EA7FFE101}"/>
    <dgm:cxn modelId="{539421E7-3851-4EC9-B0EF-3A990DC28779}" type="presOf" srcId="{F77BF81E-7726-4A8D-B492-CAD71216F499}" destId="{972C6A73-9BF0-4046-BC97-3F0FD9BAA103}" srcOrd="0" destOrd="0" presId="urn:microsoft.com/office/officeart/2005/8/layout/target1"/>
    <dgm:cxn modelId="{010ADCE7-B119-441E-8FEB-0D9368E2050A}" type="presOf" srcId="{B03AD8F7-13E2-4B25-AE03-CB2765E70AA7}" destId="{0AD1AB0A-25B0-4C71-933D-11D8B88C41F8}" srcOrd="0" destOrd="0" presId="urn:microsoft.com/office/officeart/2005/8/layout/target1"/>
    <dgm:cxn modelId="{667E7AA0-115F-4B3B-A592-682D1EE4D7F1}" type="presOf" srcId="{22212D55-FA24-4B0C-9EEA-ADFC12EF5D37}" destId="{ABA9B1FC-6FA1-49DA-94E0-DF3C0A442110}" srcOrd="0" destOrd="0" presId="urn:microsoft.com/office/officeart/2005/8/layout/target1"/>
    <dgm:cxn modelId="{0BFB9960-1E48-4593-A6AD-1A1D761238F0}" type="presParOf" srcId="{0AD1AB0A-25B0-4C71-933D-11D8B88C41F8}" destId="{F456C780-E294-4717-9328-3CCCD5F7C247}" srcOrd="0" destOrd="0" presId="urn:microsoft.com/office/officeart/2005/8/layout/target1"/>
    <dgm:cxn modelId="{918E8650-47C0-4250-96BB-9EFD77443AA4}" type="presParOf" srcId="{0AD1AB0A-25B0-4C71-933D-11D8B88C41F8}" destId="{972C6A73-9BF0-4046-BC97-3F0FD9BAA103}" srcOrd="1" destOrd="0" presId="urn:microsoft.com/office/officeart/2005/8/layout/target1"/>
    <dgm:cxn modelId="{F56A7A65-8BDB-41BE-9778-042FA3610CFD}" type="presParOf" srcId="{0AD1AB0A-25B0-4C71-933D-11D8B88C41F8}" destId="{ED77ACC4-CD81-4840-9B52-4DB26008BBAB}" srcOrd="2" destOrd="0" presId="urn:microsoft.com/office/officeart/2005/8/layout/target1"/>
    <dgm:cxn modelId="{5601ABDD-47BD-4049-AB74-336053DA2DCB}" type="presParOf" srcId="{0AD1AB0A-25B0-4C71-933D-11D8B88C41F8}" destId="{F6D0DDF7-7C6F-449A-9226-8AC56316FBB5}" srcOrd="3" destOrd="0" presId="urn:microsoft.com/office/officeart/2005/8/layout/target1"/>
    <dgm:cxn modelId="{AC551A49-C0F1-4FC5-8653-7EC2DF449CA4}" type="presParOf" srcId="{0AD1AB0A-25B0-4C71-933D-11D8B88C41F8}" destId="{10F2319F-AA41-4D99-B5B3-7FCAF7B49E82}" srcOrd="4" destOrd="0" presId="urn:microsoft.com/office/officeart/2005/8/layout/target1"/>
    <dgm:cxn modelId="{BCC2168E-25BF-48BC-8697-CDC90383C28E}" type="presParOf" srcId="{0AD1AB0A-25B0-4C71-933D-11D8B88C41F8}" destId="{ABA9B1FC-6FA1-49DA-94E0-DF3C0A442110}" srcOrd="5" destOrd="0" presId="urn:microsoft.com/office/officeart/2005/8/layout/target1"/>
    <dgm:cxn modelId="{B2EB9216-1444-4775-B4B3-C45D4C2C317A}" type="presParOf" srcId="{0AD1AB0A-25B0-4C71-933D-11D8B88C41F8}" destId="{3A4078B2-C118-479E-8FD5-04CCEE5139C4}" srcOrd="6" destOrd="0" presId="urn:microsoft.com/office/officeart/2005/8/layout/target1"/>
    <dgm:cxn modelId="{EFC1B31C-819B-46B7-8584-71F78477130F}" type="presParOf" srcId="{0AD1AB0A-25B0-4C71-933D-11D8B88C41F8}" destId="{A5BFE663-7F0C-481F-A7E1-BAE975F1973B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71F38B-A1AA-4D10-94B7-7F74AE74EB8F}">
      <dsp:nvSpPr>
        <dsp:cNvPr id="0" name=""/>
        <dsp:cNvSpPr/>
      </dsp:nvSpPr>
      <dsp:spPr>
        <a:xfrm>
          <a:off x="5630925" y="1498943"/>
          <a:ext cx="573435" cy="272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75"/>
              </a:lnTo>
              <a:lnTo>
                <a:pt x="573435" y="185975"/>
              </a:lnTo>
              <a:lnTo>
                <a:pt x="573435" y="2729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5C96DA-2BFF-410C-84AE-851387BD8842}">
      <dsp:nvSpPr>
        <dsp:cNvPr id="0" name=""/>
        <dsp:cNvSpPr/>
      </dsp:nvSpPr>
      <dsp:spPr>
        <a:xfrm>
          <a:off x="5057489" y="1498943"/>
          <a:ext cx="573435" cy="272903"/>
        </a:xfrm>
        <a:custGeom>
          <a:avLst/>
          <a:gdLst/>
          <a:ahLst/>
          <a:cxnLst/>
          <a:rect l="0" t="0" r="0" b="0"/>
          <a:pathLst>
            <a:path>
              <a:moveTo>
                <a:pt x="573435" y="0"/>
              </a:moveTo>
              <a:lnTo>
                <a:pt x="573435" y="185975"/>
              </a:lnTo>
              <a:lnTo>
                <a:pt x="0" y="185975"/>
              </a:lnTo>
              <a:lnTo>
                <a:pt x="0" y="2729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8F3B4-32C9-41D4-B445-FB0A00216AE2}">
      <dsp:nvSpPr>
        <dsp:cNvPr id="0" name=""/>
        <dsp:cNvSpPr/>
      </dsp:nvSpPr>
      <dsp:spPr>
        <a:xfrm>
          <a:off x="3337181" y="630187"/>
          <a:ext cx="2293743" cy="272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75"/>
              </a:lnTo>
              <a:lnTo>
                <a:pt x="2293743" y="185975"/>
              </a:lnTo>
              <a:lnTo>
                <a:pt x="2293743" y="27290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CC5A04-20A3-4225-A696-0A565E393F8B}">
      <dsp:nvSpPr>
        <dsp:cNvPr id="0" name=""/>
        <dsp:cNvSpPr/>
      </dsp:nvSpPr>
      <dsp:spPr>
        <a:xfrm>
          <a:off x="3337181" y="1498943"/>
          <a:ext cx="573435" cy="272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75"/>
              </a:lnTo>
              <a:lnTo>
                <a:pt x="573435" y="185975"/>
              </a:lnTo>
              <a:lnTo>
                <a:pt x="573435" y="2729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66DC0A-9B6B-4ED3-94E0-8E6ABD7ACFE0}">
      <dsp:nvSpPr>
        <dsp:cNvPr id="0" name=""/>
        <dsp:cNvSpPr/>
      </dsp:nvSpPr>
      <dsp:spPr>
        <a:xfrm>
          <a:off x="2763746" y="1498943"/>
          <a:ext cx="573435" cy="272903"/>
        </a:xfrm>
        <a:custGeom>
          <a:avLst/>
          <a:gdLst/>
          <a:ahLst/>
          <a:cxnLst/>
          <a:rect l="0" t="0" r="0" b="0"/>
          <a:pathLst>
            <a:path>
              <a:moveTo>
                <a:pt x="573435" y="0"/>
              </a:moveTo>
              <a:lnTo>
                <a:pt x="573435" y="185975"/>
              </a:lnTo>
              <a:lnTo>
                <a:pt x="0" y="185975"/>
              </a:lnTo>
              <a:lnTo>
                <a:pt x="0" y="2729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43BD5D-B04A-4D1F-B066-4EF9D6A00023}">
      <dsp:nvSpPr>
        <dsp:cNvPr id="0" name=""/>
        <dsp:cNvSpPr/>
      </dsp:nvSpPr>
      <dsp:spPr>
        <a:xfrm>
          <a:off x="3291461" y="630187"/>
          <a:ext cx="91440" cy="2729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290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B72B6B-8ED2-4EC4-96F9-7A0F9A893883}">
      <dsp:nvSpPr>
        <dsp:cNvPr id="0" name=""/>
        <dsp:cNvSpPr/>
      </dsp:nvSpPr>
      <dsp:spPr>
        <a:xfrm>
          <a:off x="1043438" y="1498943"/>
          <a:ext cx="573435" cy="2729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975"/>
              </a:lnTo>
              <a:lnTo>
                <a:pt x="573435" y="185975"/>
              </a:lnTo>
              <a:lnTo>
                <a:pt x="573435" y="2729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B02F8-15F6-4052-B6F3-E0D0141B8437}">
      <dsp:nvSpPr>
        <dsp:cNvPr id="0" name=""/>
        <dsp:cNvSpPr/>
      </dsp:nvSpPr>
      <dsp:spPr>
        <a:xfrm>
          <a:off x="470002" y="1498943"/>
          <a:ext cx="573435" cy="272903"/>
        </a:xfrm>
        <a:custGeom>
          <a:avLst/>
          <a:gdLst/>
          <a:ahLst/>
          <a:cxnLst/>
          <a:rect l="0" t="0" r="0" b="0"/>
          <a:pathLst>
            <a:path>
              <a:moveTo>
                <a:pt x="573435" y="0"/>
              </a:moveTo>
              <a:lnTo>
                <a:pt x="573435" y="185975"/>
              </a:lnTo>
              <a:lnTo>
                <a:pt x="0" y="185975"/>
              </a:lnTo>
              <a:lnTo>
                <a:pt x="0" y="272903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F269C-2295-44A0-A3C3-7D4BFFDC8EFC}">
      <dsp:nvSpPr>
        <dsp:cNvPr id="0" name=""/>
        <dsp:cNvSpPr/>
      </dsp:nvSpPr>
      <dsp:spPr>
        <a:xfrm>
          <a:off x="1043438" y="630187"/>
          <a:ext cx="2293743" cy="272903"/>
        </a:xfrm>
        <a:custGeom>
          <a:avLst/>
          <a:gdLst/>
          <a:ahLst/>
          <a:cxnLst/>
          <a:rect l="0" t="0" r="0" b="0"/>
          <a:pathLst>
            <a:path>
              <a:moveTo>
                <a:pt x="2293743" y="0"/>
              </a:moveTo>
              <a:lnTo>
                <a:pt x="2293743" y="185975"/>
              </a:lnTo>
              <a:lnTo>
                <a:pt x="0" y="185975"/>
              </a:lnTo>
              <a:lnTo>
                <a:pt x="0" y="27290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2D92F5-5931-45C7-BE6E-D2740D34A715}">
      <dsp:nvSpPr>
        <dsp:cNvPr id="0" name=""/>
        <dsp:cNvSpPr/>
      </dsp:nvSpPr>
      <dsp:spPr>
        <a:xfrm>
          <a:off x="2868007" y="34335"/>
          <a:ext cx="938349" cy="595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52CB7B-09DF-4E4A-928B-C5E959199E70}">
      <dsp:nvSpPr>
        <dsp:cNvPr id="0" name=""/>
        <dsp:cNvSpPr/>
      </dsp:nvSpPr>
      <dsp:spPr>
        <a:xfrm>
          <a:off x="2972268" y="133383"/>
          <a:ext cx="938349" cy="59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A</a:t>
          </a:r>
          <a:endParaRPr lang="en-GB" sz="2500" kern="1200" dirty="0"/>
        </a:p>
      </dsp:txBody>
      <dsp:txXfrm>
        <a:off x="2989720" y="150835"/>
        <a:ext cx="903445" cy="560948"/>
      </dsp:txXfrm>
    </dsp:sp>
    <dsp:sp modelId="{F7216FEF-B328-45AC-A6C8-F777A4101735}">
      <dsp:nvSpPr>
        <dsp:cNvPr id="0" name=""/>
        <dsp:cNvSpPr/>
      </dsp:nvSpPr>
      <dsp:spPr>
        <a:xfrm>
          <a:off x="574263" y="903090"/>
          <a:ext cx="938349" cy="595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82EEE-21BB-4A2A-A9B2-AFB41638E17C}">
      <dsp:nvSpPr>
        <dsp:cNvPr id="0" name=""/>
        <dsp:cNvSpPr/>
      </dsp:nvSpPr>
      <dsp:spPr>
        <a:xfrm>
          <a:off x="678524" y="1002138"/>
          <a:ext cx="938349" cy="59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B</a:t>
          </a:r>
          <a:endParaRPr lang="en-GB" sz="2500" kern="1200" dirty="0"/>
        </a:p>
      </dsp:txBody>
      <dsp:txXfrm>
        <a:off x="695976" y="1019590"/>
        <a:ext cx="903445" cy="560948"/>
      </dsp:txXfrm>
    </dsp:sp>
    <dsp:sp modelId="{417F0DEE-D9BF-41A8-A030-C905E6CBD9CB}">
      <dsp:nvSpPr>
        <dsp:cNvPr id="0" name=""/>
        <dsp:cNvSpPr/>
      </dsp:nvSpPr>
      <dsp:spPr>
        <a:xfrm>
          <a:off x="827" y="1771846"/>
          <a:ext cx="938349" cy="595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AD9A4-4C5C-46DC-A8A9-5976BE715C8F}">
      <dsp:nvSpPr>
        <dsp:cNvPr id="0" name=""/>
        <dsp:cNvSpPr/>
      </dsp:nvSpPr>
      <dsp:spPr>
        <a:xfrm>
          <a:off x="105088" y="1870894"/>
          <a:ext cx="938349" cy="59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E</a:t>
          </a:r>
          <a:endParaRPr lang="en-GB" sz="2500" kern="1200" dirty="0"/>
        </a:p>
      </dsp:txBody>
      <dsp:txXfrm>
        <a:off x="122540" y="1888346"/>
        <a:ext cx="903445" cy="560948"/>
      </dsp:txXfrm>
    </dsp:sp>
    <dsp:sp modelId="{D60D9759-EB33-45B2-AF2E-F2E86BC0EB05}">
      <dsp:nvSpPr>
        <dsp:cNvPr id="0" name=""/>
        <dsp:cNvSpPr/>
      </dsp:nvSpPr>
      <dsp:spPr>
        <a:xfrm>
          <a:off x="1147699" y="1771846"/>
          <a:ext cx="938349" cy="595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50196C-F853-43F7-ACA0-0F2532468E19}">
      <dsp:nvSpPr>
        <dsp:cNvPr id="0" name=""/>
        <dsp:cNvSpPr/>
      </dsp:nvSpPr>
      <dsp:spPr>
        <a:xfrm>
          <a:off x="1251960" y="1870894"/>
          <a:ext cx="938349" cy="59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F</a:t>
          </a:r>
          <a:endParaRPr lang="en-GB" sz="2500" kern="1200" dirty="0"/>
        </a:p>
      </dsp:txBody>
      <dsp:txXfrm>
        <a:off x="1269412" y="1888346"/>
        <a:ext cx="903445" cy="560948"/>
      </dsp:txXfrm>
    </dsp:sp>
    <dsp:sp modelId="{24123B11-14DD-473B-831C-9CB16833BA9E}">
      <dsp:nvSpPr>
        <dsp:cNvPr id="0" name=""/>
        <dsp:cNvSpPr/>
      </dsp:nvSpPr>
      <dsp:spPr>
        <a:xfrm>
          <a:off x="2868007" y="903090"/>
          <a:ext cx="938349" cy="595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32C51-09BC-454F-886B-C57FEEAB5CDE}">
      <dsp:nvSpPr>
        <dsp:cNvPr id="0" name=""/>
        <dsp:cNvSpPr/>
      </dsp:nvSpPr>
      <dsp:spPr>
        <a:xfrm>
          <a:off x="2972268" y="1002138"/>
          <a:ext cx="938349" cy="59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C</a:t>
          </a:r>
          <a:endParaRPr lang="en-GB" sz="2500" kern="1200" dirty="0"/>
        </a:p>
      </dsp:txBody>
      <dsp:txXfrm>
        <a:off x="2989720" y="1019590"/>
        <a:ext cx="903445" cy="560948"/>
      </dsp:txXfrm>
    </dsp:sp>
    <dsp:sp modelId="{B4ACAB71-13D5-4934-95A1-3137CBFE016E}">
      <dsp:nvSpPr>
        <dsp:cNvPr id="0" name=""/>
        <dsp:cNvSpPr/>
      </dsp:nvSpPr>
      <dsp:spPr>
        <a:xfrm>
          <a:off x="2294571" y="1771846"/>
          <a:ext cx="938349" cy="595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918844-0507-43F9-A373-D7226DFEEC99}">
      <dsp:nvSpPr>
        <dsp:cNvPr id="0" name=""/>
        <dsp:cNvSpPr/>
      </dsp:nvSpPr>
      <dsp:spPr>
        <a:xfrm>
          <a:off x="2398832" y="1870894"/>
          <a:ext cx="938349" cy="59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G</a:t>
          </a:r>
          <a:endParaRPr lang="en-GB" sz="2500" kern="1200" dirty="0"/>
        </a:p>
      </dsp:txBody>
      <dsp:txXfrm>
        <a:off x="2416284" y="1888346"/>
        <a:ext cx="903445" cy="560948"/>
      </dsp:txXfrm>
    </dsp:sp>
    <dsp:sp modelId="{1157D77E-839A-4EDA-984A-AC698505713A}">
      <dsp:nvSpPr>
        <dsp:cNvPr id="0" name=""/>
        <dsp:cNvSpPr/>
      </dsp:nvSpPr>
      <dsp:spPr>
        <a:xfrm>
          <a:off x="3441443" y="1771846"/>
          <a:ext cx="938349" cy="595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044F46-3553-4080-A699-B042710ACCFF}">
      <dsp:nvSpPr>
        <dsp:cNvPr id="0" name=""/>
        <dsp:cNvSpPr/>
      </dsp:nvSpPr>
      <dsp:spPr>
        <a:xfrm>
          <a:off x="3545704" y="1870894"/>
          <a:ext cx="938349" cy="59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H</a:t>
          </a:r>
          <a:endParaRPr lang="en-GB" sz="2500" kern="1200" dirty="0"/>
        </a:p>
      </dsp:txBody>
      <dsp:txXfrm>
        <a:off x="3563156" y="1888346"/>
        <a:ext cx="903445" cy="560948"/>
      </dsp:txXfrm>
    </dsp:sp>
    <dsp:sp modelId="{776CCAB0-87B3-461C-B9C7-B9081AEAC9EF}">
      <dsp:nvSpPr>
        <dsp:cNvPr id="0" name=""/>
        <dsp:cNvSpPr/>
      </dsp:nvSpPr>
      <dsp:spPr>
        <a:xfrm>
          <a:off x="5161750" y="903090"/>
          <a:ext cx="938349" cy="595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54DA7A-38AA-473E-9874-16BFD4FBD4F1}">
      <dsp:nvSpPr>
        <dsp:cNvPr id="0" name=""/>
        <dsp:cNvSpPr/>
      </dsp:nvSpPr>
      <dsp:spPr>
        <a:xfrm>
          <a:off x="5266011" y="1002138"/>
          <a:ext cx="938349" cy="59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D</a:t>
          </a:r>
          <a:endParaRPr lang="en-GB" sz="2500" kern="1200" dirty="0"/>
        </a:p>
      </dsp:txBody>
      <dsp:txXfrm>
        <a:off x="5283463" y="1019590"/>
        <a:ext cx="903445" cy="560948"/>
      </dsp:txXfrm>
    </dsp:sp>
    <dsp:sp modelId="{08535DD6-3D70-4665-B85C-D2413B31037A}">
      <dsp:nvSpPr>
        <dsp:cNvPr id="0" name=""/>
        <dsp:cNvSpPr/>
      </dsp:nvSpPr>
      <dsp:spPr>
        <a:xfrm>
          <a:off x="4588314" y="1771846"/>
          <a:ext cx="938349" cy="595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CABA2B-47C1-4F32-908C-024AFFBC0D6B}">
      <dsp:nvSpPr>
        <dsp:cNvPr id="0" name=""/>
        <dsp:cNvSpPr/>
      </dsp:nvSpPr>
      <dsp:spPr>
        <a:xfrm>
          <a:off x="4692575" y="1870894"/>
          <a:ext cx="938349" cy="59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I</a:t>
          </a:r>
          <a:endParaRPr lang="en-GB" sz="2500" kern="1200" dirty="0"/>
        </a:p>
      </dsp:txBody>
      <dsp:txXfrm>
        <a:off x="4710027" y="1888346"/>
        <a:ext cx="903445" cy="560948"/>
      </dsp:txXfrm>
    </dsp:sp>
    <dsp:sp modelId="{9D9D94BD-8D04-4D57-9893-7AEFEF1ABEEE}">
      <dsp:nvSpPr>
        <dsp:cNvPr id="0" name=""/>
        <dsp:cNvSpPr/>
      </dsp:nvSpPr>
      <dsp:spPr>
        <a:xfrm>
          <a:off x="5735186" y="1771846"/>
          <a:ext cx="938349" cy="595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F6000-C335-4C8C-BF5F-E4202EAAECD7}">
      <dsp:nvSpPr>
        <dsp:cNvPr id="0" name=""/>
        <dsp:cNvSpPr/>
      </dsp:nvSpPr>
      <dsp:spPr>
        <a:xfrm>
          <a:off x="5839447" y="1870894"/>
          <a:ext cx="938349" cy="5958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J</a:t>
          </a:r>
          <a:endParaRPr lang="en-GB" sz="2500" kern="1200" dirty="0"/>
        </a:p>
      </dsp:txBody>
      <dsp:txXfrm>
        <a:off x="5856899" y="1888346"/>
        <a:ext cx="903445" cy="5609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F2319F-AA41-4D99-B5B3-7FCAF7B49E82}">
      <dsp:nvSpPr>
        <dsp:cNvPr id="0" name=""/>
        <dsp:cNvSpPr/>
      </dsp:nvSpPr>
      <dsp:spPr>
        <a:xfrm>
          <a:off x="0" y="1436114"/>
          <a:ext cx="2520076" cy="2520076"/>
        </a:xfrm>
        <a:prstGeom prst="ellipse">
          <a:avLst/>
        </a:prstGeom>
        <a:solidFill>
          <a:schemeClr val="accent4">
            <a:hueOff val="1218040"/>
            <a:satOff val="-21072"/>
            <a:lumOff val="-45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6C780-E294-4717-9328-3CCCD5F7C247}">
      <dsp:nvSpPr>
        <dsp:cNvPr id="0" name=""/>
        <dsp:cNvSpPr/>
      </dsp:nvSpPr>
      <dsp:spPr>
        <a:xfrm>
          <a:off x="840025" y="2276140"/>
          <a:ext cx="840025" cy="8400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C6A73-9BF0-4046-BC97-3F0FD9BAA103}">
      <dsp:nvSpPr>
        <dsp:cNvPr id="0" name=""/>
        <dsp:cNvSpPr/>
      </dsp:nvSpPr>
      <dsp:spPr>
        <a:xfrm>
          <a:off x="2940089" y="596088"/>
          <a:ext cx="1260038" cy="1050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Core Team</a:t>
          </a:r>
          <a:endParaRPr lang="en-GB" sz="1600" kern="1200" dirty="0"/>
        </a:p>
      </dsp:txBody>
      <dsp:txXfrm>
        <a:off x="2940089" y="596088"/>
        <a:ext cx="1260038" cy="1050032"/>
      </dsp:txXfrm>
    </dsp:sp>
    <dsp:sp modelId="{ED77ACC4-CD81-4840-9B52-4DB26008BBAB}">
      <dsp:nvSpPr>
        <dsp:cNvPr id="0" name=""/>
        <dsp:cNvSpPr/>
      </dsp:nvSpPr>
      <dsp:spPr>
        <a:xfrm>
          <a:off x="2625080" y="1121104"/>
          <a:ext cx="31500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D0DDF7-7C6F-449A-9226-8AC56316FBB5}">
      <dsp:nvSpPr>
        <dsp:cNvPr id="0" name=""/>
        <dsp:cNvSpPr/>
      </dsp:nvSpPr>
      <dsp:spPr>
        <a:xfrm rot="5400000">
          <a:off x="1154090" y="1226213"/>
          <a:ext cx="1575888" cy="1363991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A9B1FC-6FA1-49DA-94E0-DF3C0A442110}">
      <dsp:nvSpPr>
        <dsp:cNvPr id="0" name=""/>
        <dsp:cNvSpPr/>
      </dsp:nvSpPr>
      <dsp:spPr>
        <a:xfrm>
          <a:off x="2940089" y="1646120"/>
          <a:ext cx="1260038" cy="1050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20320" rIns="2032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Employees</a:t>
          </a:r>
          <a:endParaRPr lang="en-GB" sz="1600" kern="1200" dirty="0"/>
        </a:p>
      </dsp:txBody>
      <dsp:txXfrm>
        <a:off x="2940089" y="1646120"/>
        <a:ext cx="1260038" cy="1050032"/>
      </dsp:txXfrm>
    </dsp:sp>
    <dsp:sp modelId="{3A4078B2-C118-479E-8FD5-04CCEE5139C4}">
      <dsp:nvSpPr>
        <dsp:cNvPr id="0" name=""/>
        <dsp:cNvSpPr/>
      </dsp:nvSpPr>
      <dsp:spPr>
        <a:xfrm>
          <a:off x="2625080" y="2171136"/>
          <a:ext cx="315009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FE663-7F0C-481F-A7E1-BAE975F1973B}">
      <dsp:nvSpPr>
        <dsp:cNvPr id="0" name=""/>
        <dsp:cNvSpPr/>
      </dsp:nvSpPr>
      <dsp:spPr>
        <a:xfrm rot="5400000">
          <a:off x="1691307" y="2343048"/>
          <a:ext cx="1103121" cy="762323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A35A983-AAA6-49B2-A6F4-117746203351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60BCA50-F884-4633-A13C-6CE6C1B4CE1B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983-AAA6-49B2-A6F4-117746203351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CA50-F884-4633-A13C-6CE6C1B4CE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983-AAA6-49B2-A6F4-117746203351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CA50-F884-4633-A13C-6CE6C1B4CE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983-AAA6-49B2-A6F4-117746203351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CA50-F884-4633-A13C-6CE6C1B4CE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983-AAA6-49B2-A6F4-117746203351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CA50-F884-4633-A13C-6CE6C1B4CE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983-AAA6-49B2-A6F4-117746203351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CA50-F884-4633-A13C-6CE6C1B4CE1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983-AAA6-49B2-A6F4-117746203351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CA50-F884-4633-A13C-6CE6C1B4CE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983-AAA6-49B2-A6F4-117746203351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CA50-F884-4633-A13C-6CE6C1B4CE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983-AAA6-49B2-A6F4-117746203351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CA50-F884-4633-A13C-6CE6C1B4CE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983-AAA6-49B2-A6F4-117746203351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CA50-F884-4633-A13C-6CE6C1B4CE1B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983-AAA6-49B2-A6F4-117746203351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BCA50-F884-4633-A13C-6CE6C1B4CE1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A35A983-AAA6-49B2-A6F4-117746203351}" type="datetimeFigureOut">
              <a:rPr lang="en-GB" smtClean="0"/>
              <a:t>26/01/2012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60BCA50-F884-4633-A13C-6CE6C1B4CE1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Improving Organisational Structure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AS Business Studies Unit 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71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/>
          <a:lstStyle/>
          <a:p>
            <a:r>
              <a:rPr lang="en-GB" dirty="0" smtClean="0"/>
              <a:t>Hierarchical Structures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1126673"/>
              </p:ext>
            </p:extLst>
          </p:nvPr>
        </p:nvGraphicFramePr>
        <p:xfrm>
          <a:off x="971600" y="1340768"/>
          <a:ext cx="6778625" cy="2501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827584" y="3933056"/>
            <a:ext cx="7272808" cy="2448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Allow specialist job roles to develop</a:t>
            </a:r>
          </a:p>
          <a:p>
            <a:r>
              <a:rPr lang="en-GB" dirty="0" smtClean="0"/>
              <a:t>Opportunities for promotion which can be motivational</a:t>
            </a:r>
          </a:p>
          <a:p>
            <a:r>
              <a:rPr lang="en-GB" dirty="0" smtClean="0"/>
              <a:t>Managers work load determined by span of control</a:t>
            </a:r>
          </a:p>
          <a:p>
            <a:r>
              <a:rPr lang="en-GB" dirty="0" smtClean="0"/>
              <a:t>Communication can be slow affecting 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324569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White Board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a hierarchical structure</a:t>
            </a:r>
          </a:p>
          <a:p>
            <a:endParaRPr lang="en-GB" dirty="0"/>
          </a:p>
          <a:p>
            <a:r>
              <a:rPr lang="en-GB" dirty="0" smtClean="0"/>
              <a:t>Give an advantage of having a hierarchical structure</a:t>
            </a:r>
          </a:p>
          <a:p>
            <a:endParaRPr lang="en-GB" dirty="0"/>
          </a:p>
          <a:p>
            <a:r>
              <a:rPr lang="en-GB" dirty="0" smtClean="0"/>
              <a:t>Give a disadvantage of having a hierarchical structure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23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/>
          <a:lstStyle/>
          <a:p>
            <a:r>
              <a:rPr lang="en-GB" dirty="0" smtClean="0"/>
              <a:t>Matrix Structures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27584" y="3933056"/>
            <a:ext cx="7272808" cy="244827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Used for projects which involve teams and functional areas.</a:t>
            </a:r>
          </a:p>
          <a:p>
            <a:r>
              <a:rPr lang="en-GB" dirty="0" smtClean="0"/>
              <a:t>Employees encouraged to use their talents through team working which can be motivating.</a:t>
            </a:r>
          </a:p>
          <a:p>
            <a:r>
              <a:rPr lang="en-GB" dirty="0" smtClean="0"/>
              <a:t>Work load may be unevenly spread resulting in resentment.</a:t>
            </a:r>
          </a:p>
          <a:p>
            <a:r>
              <a:rPr lang="en-GB" dirty="0" smtClean="0"/>
              <a:t>Team members may have motives and loyalties to their departments and not the project.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242487"/>
              </p:ext>
            </p:extLst>
          </p:nvPr>
        </p:nvGraphicFramePr>
        <p:xfrm>
          <a:off x="971600" y="1397000"/>
          <a:ext cx="7344815" cy="23200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68963"/>
                <a:gridCol w="1468963"/>
                <a:gridCol w="1468963"/>
                <a:gridCol w="1468963"/>
                <a:gridCol w="1468963"/>
              </a:tblGrid>
              <a:tr h="84731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Projects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Marketing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Operations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H/R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Finance</a:t>
                      </a:r>
                      <a:endParaRPr lang="en-GB" sz="1800" dirty="0"/>
                    </a:p>
                  </a:txBody>
                  <a:tcPr/>
                </a:tc>
              </a:tr>
              <a:tr h="49090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/>
                </a:tc>
              </a:tr>
              <a:tr h="49090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/>
                </a:tc>
              </a:tr>
              <a:tr h="49090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C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28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White Board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a matrix structure</a:t>
            </a:r>
          </a:p>
          <a:p>
            <a:endParaRPr lang="en-GB" dirty="0"/>
          </a:p>
          <a:p>
            <a:r>
              <a:rPr lang="en-GB" dirty="0" smtClean="0"/>
              <a:t>Give an advantage of having a matrix structure</a:t>
            </a:r>
          </a:p>
          <a:p>
            <a:endParaRPr lang="en-GB" dirty="0"/>
          </a:p>
          <a:p>
            <a:r>
              <a:rPr lang="en-GB" dirty="0" smtClean="0"/>
              <a:t>Give a disadvantage of having a matrix structure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17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/>
          <a:lstStyle/>
          <a:p>
            <a:r>
              <a:rPr lang="en-GB" dirty="0" smtClean="0"/>
              <a:t>Entrepreneurial Structures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60032" y="1412776"/>
            <a:ext cx="36004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Found in small businesses in competitive markets.</a:t>
            </a:r>
          </a:p>
          <a:p>
            <a:r>
              <a:rPr lang="en-GB" dirty="0" smtClean="0"/>
              <a:t>Decision making vital to maintain/increase market share</a:t>
            </a:r>
          </a:p>
          <a:p>
            <a:r>
              <a:rPr lang="en-GB" dirty="0" smtClean="0"/>
              <a:t>A core team of decision makers supported by team of employees.</a:t>
            </a:r>
          </a:p>
          <a:p>
            <a:r>
              <a:rPr lang="en-GB" dirty="0" smtClean="0"/>
              <a:t>Can only really work in a small business.</a:t>
            </a:r>
          </a:p>
          <a:p>
            <a:r>
              <a:rPr lang="en-GB" dirty="0" smtClean="0"/>
              <a:t>As businesses grow makes it impossible to manage work load.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894582947"/>
              </p:ext>
            </p:extLst>
          </p:nvPr>
        </p:nvGraphicFramePr>
        <p:xfrm>
          <a:off x="539552" y="1556792"/>
          <a:ext cx="4200128" cy="4552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777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White Board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an entrepreneurial structure</a:t>
            </a:r>
          </a:p>
          <a:p>
            <a:endParaRPr lang="en-GB" dirty="0"/>
          </a:p>
          <a:p>
            <a:r>
              <a:rPr lang="en-GB" dirty="0" smtClean="0"/>
              <a:t>Give an advantage of using an entrepreneurial structure.</a:t>
            </a:r>
          </a:p>
          <a:p>
            <a:endParaRPr lang="en-GB" dirty="0"/>
          </a:p>
          <a:p>
            <a:r>
              <a:rPr lang="en-GB" dirty="0" smtClean="0"/>
              <a:t>Give a disadvantage of using an entrepreneurial structure.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39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25628"/>
          </a:xfrm>
        </p:spPr>
        <p:txBody>
          <a:bodyPr>
            <a:normAutofit/>
          </a:bodyPr>
          <a:lstStyle/>
          <a:p>
            <a:r>
              <a:rPr lang="en-GB" dirty="0" smtClean="0"/>
              <a:t>Decide upon the best structure for the following businesses, there is one red herring!:</a:t>
            </a:r>
          </a:p>
          <a:p>
            <a:pPr lvl="1"/>
            <a:r>
              <a:rPr lang="en-GB" dirty="0" smtClean="0"/>
              <a:t>Tesco</a:t>
            </a:r>
          </a:p>
          <a:p>
            <a:pPr lvl="1"/>
            <a:r>
              <a:rPr lang="en-GB" dirty="0" smtClean="0"/>
              <a:t>Small graphic design business</a:t>
            </a:r>
          </a:p>
          <a:p>
            <a:pPr lvl="1"/>
            <a:r>
              <a:rPr lang="en-GB" dirty="0" smtClean="0"/>
              <a:t>An engineering firm</a:t>
            </a:r>
          </a:p>
          <a:p>
            <a:pPr lvl="1"/>
            <a:r>
              <a:rPr lang="en-GB" dirty="0" smtClean="0"/>
              <a:t>Estate Agents</a:t>
            </a:r>
          </a:p>
          <a:p>
            <a:pPr lvl="1"/>
            <a:r>
              <a:rPr lang="en-GB" dirty="0" smtClean="0"/>
              <a:t>BMW </a:t>
            </a:r>
          </a:p>
          <a:p>
            <a:pPr lvl="1"/>
            <a:r>
              <a:rPr lang="en-GB" dirty="0" smtClean="0"/>
              <a:t>Lawyers</a:t>
            </a:r>
          </a:p>
        </p:txBody>
      </p:sp>
    </p:spTree>
    <p:extLst>
      <p:ext uri="{BB962C8B-B14F-4D97-AF65-F5344CB8AC3E}">
        <p14:creationId xmlns:p14="http://schemas.microsoft.com/office/powerpoint/2010/main" val="216211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 and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85668"/>
          </a:xfrm>
        </p:spPr>
        <p:txBody>
          <a:bodyPr/>
          <a:lstStyle/>
          <a:p>
            <a:pPr marL="68580" indent="0">
              <a:buNone/>
            </a:pPr>
            <a:r>
              <a:rPr lang="en-GB" dirty="0" smtClean="0"/>
              <a:t>Aim: </a:t>
            </a:r>
          </a:p>
          <a:p>
            <a:r>
              <a:rPr lang="en-GB" dirty="0" smtClean="0"/>
              <a:t>Understand different types of organisational structure.</a:t>
            </a:r>
          </a:p>
          <a:p>
            <a:pPr marL="68580" indent="0">
              <a:buNone/>
            </a:pPr>
            <a:r>
              <a:rPr lang="en-GB" dirty="0" smtClean="0"/>
              <a:t>Objectives:</a:t>
            </a:r>
          </a:p>
          <a:p>
            <a:r>
              <a:rPr lang="en-GB" dirty="0" smtClean="0"/>
              <a:t>Define work load, job roles &amp; delegation</a:t>
            </a:r>
          </a:p>
          <a:p>
            <a:r>
              <a:rPr lang="en-GB" dirty="0" smtClean="0"/>
              <a:t>Explain communication flows and the problems which can occur in structures</a:t>
            </a:r>
          </a:p>
          <a:p>
            <a:r>
              <a:rPr lang="en-GB" dirty="0" smtClean="0"/>
              <a:t>Analyse different types of organisational structure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8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44624"/>
            <a:ext cx="7024744" cy="1143000"/>
          </a:xfrm>
        </p:spPr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3" y="1484784"/>
            <a:ext cx="3456500" cy="468052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You are going to work in teams to produce and sell business card boxes for Young’s Sports LTD.</a:t>
            </a:r>
          </a:p>
          <a:p>
            <a:r>
              <a:rPr lang="en-GB" dirty="0" smtClean="0"/>
              <a:t>You will have 10 minutes to produce as many boxes as possible.</a:t>
            </a:r>
          </a:p>
          <a:p>
            <a:r>
              <a:rPr lang="en-GB" dirty="0" smtClean="0"/>
              <a:t>For each box you will receive €2 plus a financial bonus for logos, slogans, colour.</a:t>
            </a:r>
          </a:p>
          <a:p>
            <a:r>
              <a:rPr lang="en-GB" dirty="0" smtClean="0"/>
              <a:t>You must appoint a </a:t>
            </a:r>
            <a:r>
              <a:rPr lang="en-GB" dirty="0" smtClean="0"/>
              <a:t>manager </a:t>
            </a:r>
            <a:r>
              <a:rPr lang="en-GB" dirty="0" smtClean="0"/>
              <a:t>of your team.</a:t>
            </a:r>
            <a:endParaRPr lang="en-GB" dirty="0"/>
          </a:p>
        </p:txBody>
      </p:sp>
      <p:pic>
        <p:nvPicPr>
          <p:cNvPr id="4" name="Picture 2" descr="http://projectbritain.com/shops/main/images/s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355" y="2132856"/>
            <a:ext cx="4128459" cy="3096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60032" y="2780928"/>
            <a:ext cx="3312368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u="sng" dirty="0" smtClean="0">
                <a:solidFill>
                  <a:schemeClr val="accent1"/>
                </a:solidFill>
                <a:latin typeface="Castellar" pitchFamily="18" charset="0"/>
              </a:rPr>
              <a:t>Young Sports Ltd</a:t>
            </a:r>
            <a:endParaRPr lang="en-GB" b="1" u="sng" dirty="0">
              <a:solidFill>
                <a:schemeClr val="accent1"/>
              </a:solidFill>
              <a:latin typeface="Castellar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6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Feedback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Were your managers good managers?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If so, why?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What made your team successful/unsuccessful? </a:t>
            </a:r>
          </a:p>
          <a:p>
            <a:endParaRPr lang="en-GB" dirty="0"/>
          </a:p>
          <a:p>
            <a:r>
              <a:rPr lang="en-GB" dirty="0" smtClean="0"/>
              <a:t>Successful leaders should have considered the following things……….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0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 Load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diagram 1, the work load of managers is likely to be greater than the work load of managers in diagram 2 because they have a wider span of control.</a:t>
            </a:r>
          </a:p>
          <a:p>
            <a:endParaRPr lang="en-GB" dirty="0"/>
          </a:p>
          <a:p>
            <a:r>
              <a:rPr lang="en-GB" dirty="0" smtClean="0"/>
              <a:t>Workers should not be overloaded as this may lead to a worker becoming demotivated, and unproductive. </a:t>
            </a:r>
          </a:p>
        </p:txBody>
      </p:sp>
    </p:spTree>
    <p:extLst>
      <p:ext uri="{BB962C8B-B14F-4D97-AF65-F5344CB8AC3E}">
        <p14:creationId xmlns:p14="http://schemas.microsoft.com/office/powerpoint/2010/main" val="1165596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Job Roles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vital that everyone in an organisation knows what the specific tasks and responsibilities of their job are.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Results in increased productivity and increased morale as workers feel confident in the tasks they are doing.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27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Delegation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Passing authority to make specific decisions to somebody down the hierarchy.</a:t>
            </a:r>
          </a:p>
          <a:p>
            <a:r>
              <a:rPr lang="en-GB" dirty="0" smtClean="0"/>
              <a:t>Dividing work load, can make business more efficient and productive.</a:t>
            </a:r>
          </a:p>
          <a:p>
            <a:r>
              <a:rPr lang="en-GB" dirty="0" smtClean="0"/>
              <a:t>Workers feel empowered to make decisions.</a:t>
            </a:r>
          </a:p>
          <a:p>
            <a:r>
              <a:rPr lang="en-GB" dirty="0" smtClean="0"/>
              <a:t>Workers morale may increase as they feel valued by the business.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607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24744" cy="1143000"/>
          </a:xfrm>
        </p:spPr>
        <p:txBody>
          <a:bodyPr/>
          <a:lstStyle/>
          <a:p>
            <a:r>
              <a:rPr lang="en-GB" dirty="0" smtClean="0"/>
              <a:t>Communication Flows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84784"/>
            <a:ext cx="7272808" cy="489654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Chinese whispers </a:t>
            </a:r>
            <a:r>
              <a:rPr lang="en-GB" dirty="0" smtClean="0"/>
              <a:t>game.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In small businesses, communication flows should be quick and accurate, usually face to face. Organisational structures are small and flat.</a:t>
            </a:r>
          </a:p>
          <a:p>
            <a:endParaRPr lang="en-GB" dirty="0"/>
          </a:p>
          <a:p>
            <a:r>
              <a:rPr lang="en-GB" dirty="0" smtClean="0"/>
              <a:t>As businesses become larger, their lines of communication get larger, and can become inefficient (communication failures).</a:t>
            </a:r>
          </a:p>
          <a:p>
            <a:endParaRPr lang="en-GB" dirty="0"/>
          </a:p>
          <a:p>
            <a:r>
              <a:rPr lang="en-GB" dirty="0" smtClean="0"/>
              <a:t>To avoid this technology must be used to ensure communication is as effective as it can be.</a:t>
            </a:r>
          </a:p>
          <a:p>
            <a:endParaRPr lang="en-GB" dirty="0" smtClean="0"/>
          </a:p>
          <a:p>
            <a:pPr marL="6858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20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good internal communication is important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Everyone in firm is aware of objectives and what the firm is aiming for.</a:t>
            </a:r>
          </a:p>
          <a:p>
            <a:r>
              <a:rPr lang="en-GB" dirty="0" smtClean="0"/>
              <a:t>Customer needs can be met through communicating market research results.</a:t>
            </a:r>
          </a:p>
          <a:p>
            <a:r>
              <a:rPr lang="en-GB" dirty="0" smtClean="0"/>
              <a:t>Decision makers are aware of ideas and improvements for the business which could lead to competitiveness.</a:t>
            </a:r>
          </a:p>
          <a:p>
            <a:r>
              <a:rPr lang="en-GB" dirty="0" smtClean="0"/>
              <a:t>Decision makers are aware of changes in business environment such as a new competitor entering the market.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859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</TotalTime>
  <Words>622</Words>
  <Application>Microsoft Office PowerPoint</Application>
  <PresentationFormat>On-screen Show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Improving Organisational Structure</vt:lpstr>
      <vt:lpstr>Aims and Objectives</vt:lpstr>
      <vt:lpstr>Activity</vt:lpstr>
      <vt:lpstr>Feedback </vt:lpstr>
      <vt:lpstr>Work Load</vt:lpstr>
      <vt:lpstr>Job Roles</vt:lpstr>
      <vt:lpstr>Delegation</vt:lpstr>
      <vt:lpstr>Communication Flows</vt:lpstr>
      <vt:lpstr>Why good internal communication is important</vt:lpstr>
      <vt:lpstr>Hierarchical Structures</vt:lpstr>
      <vt:lpstr>White Board Activity</vt:lpstr>
      <vt:lpstr>Matrix Structures</vt:lpstr>
      <vt:lpstr>White Board Activity</vt:lpstr>
      <vt:lpstr>Entrepreneurial Structures</vt:lpstr>
      <vt:lpstr>White Board Activity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Organisational Structure</dc:title>
  <dc:creator>M Young</dc:creator>
  <cp:lastModifiedBy>M Young</cp:lastModifiedBy>
  <cp:revision>7</cp:revision>
  <dcterms:created xsi:type="dcterms:W3CDTF">2012-01-26T16:04:02Z</dcterms:created>
  <dcterms:modified xsi:type="dcterms:W3CDTF">2012-01-26T17:42:40Z</dcterms:modified>
</cp:coreProperties>
</file>