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0D055-6E78-4CEA-937E-16FB39216E88}" type="doc">
      <dgm:prSet loTypeId="urn:microsoft.com/office/officeart/2008/layout/RadialCluster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8BCBE617-46A4-4778-8177-74712E04CC16}">
      <dgm:prSet phldrT="[Text]"/>
      <dgm:spPr/>
      <dgm:t>
        <a:bodyPr/>
        <a:lstStyle/>
        <a:p>
          <a:r>
            <a:rPr lang="en-GB" dirty="0" smtClean="0"/>
            <a:t>Elements</a:t>
          </a:r>
          <a:endParaRPr lang="en-GB" dirty="0"/>
        </a:p>
      </dgm:t>
    </dgm:pt>
    <dgm:pt modelId="{E9BB7D33-32DE-4844-99D1-6CF0107DC6CB}" type="parTrans" cxnId="{0CE2CCCE-39EF-4791-BEC6-E6C0E5328F40}">
      <dgm:prSet/>
      <dgm:spPr/>
      <dgm:t>
        <a:bodyPr/>
        <a:lstStyle/>
        <a:p>
          <a:endParaRPr lang="en-GB"/>
        </a:p>
      </dgm:t>
    </dgm:pt>
    <dgm:pt modelId="{93A4F94F-7FCA-4B28-91A6-3BD41CB7917A}" type="sibTrans" cxnId="{0CE2CCCE-39EF-4791-BEC6-E6C0E5328F40}">
      <dgm:prSet/>
      <dgm:spPr/>
      <dgm:t>
        <a:bodyPr/>
        <a:lstStyle/>
        <a:p>
          <a:endParaRPr lang="en-GB"/>
        </a:p>
      </dgm:t>
    </dgm:pt>
    <dgm:pt modelId="{5AE895AE-AF6D-447A-A039-3C4306852EC6}">
      <dgm:prSet phldrT="[Text]"/>
      <dgm:spPr/>
      <dgm:t>
        <a:bodyPr/>
        <a:lstStyle/>
        <a:p>
          <a:r>
            <a:rPr lang="en-GB" dirty="0" smtClean="0"/>
            <a:t>SWOT Analysis</a:t>
          </a:r>
          <a:endParaRPr lang="en-GB" dirty="0"/>
        </a:p>
      </dgm:t>
    </dgm:pt>
    <dgm:pt modelId="{FB46A096-930C-4387-9CD8-1B7950F60C86}" type="parTrans" cxnId="{C11FB8E0-CB45-46A6-A07D-326B5F3C13CC}">
      <dgm:prSet/>
      <dgm:spPr/>
      <dgm:t>
        <a:bodyPr/>
        <a:lstStyle/>
        <a:p>
          <a:endParaRPr lang="en-GB"/>
        </a:p>
      </dgm:t>
    </dgm:pt>
    <dgm:pt modelId="{E73BA7A9-17EA-49E9-B6D8-AB0E14BC90B2}" type="sibTrans" cxnId="{C11FB8E0-CB45-46A6-A07D-326B5F3C13CC}">
      <dgm:prSet/>
      <dgm:spPr/>
      <dgm:t>
        <a:bodyPr/>
        <a:lstStyle/>
        <a:p>
          <a:endParaRPr lang="en-GB"/>
        </a:p>
      </dgm:t>
    </dgm:pt>
    <dgm:pt modelId="{694B6774-8418-4A5D-BB67-10C788777BC9}">
      <dgm:prSet phldrT="[Text]"/>
      <dgm:spPr/>
      <dgm:t>
        <a:bodyPr/>
        <a:lstStyle/>
        <a:p>
          <a:r>
            <a:rPr lang="en-GB" dirty="0" smtClean="0"/>
            <a:t>Situation Analysis</a:t>
          </a:r>
          <a:endParaRPr lang="en-GB" dirty="0"/>
        </a:p>
      </dgm:t>
    </dgm:pt>
    <dgm:pt modelId="{D3316A5B-673B-4344-B484-5EE25BD73F05}" type="parTrans" cxnId="{E767A1A2-9668-4031-83D5-339F891F0C91}">
      <dgm:prSet/>
      <dgm:spPr/>
      <dgm:t>
        <a:bodyPr/>
        <a:lstStyle/>
        <a:p>
          <a:endParaRPr lang="en-GB"/>
        </a:p>
      </dgm:t>
    </dgm:pt>
    <dgm:pt modelId="{C04073C6-8CF4-47D0-A1C5-B64ADE64A739}" type="sibTrans" cxnId="{E767A1A2-9668-4031-83D5-339F891F0C91}">
      <dgm:prSet/>
      <dgm:spPr/>
      <dgm:t>
        <a:bodyPr/>
        <a:lstStyle/>
        <a:p>
          <a:endParaRPr lang="en-GB"/>
        </a:p>
      </dgm:t>
    </dgm:pt>
    <dgm:pt modelId="{12F645CB-186A-4DB7-876C-F905EF45466F}">
      <dgm:prSet phldrT="[Text]"/>
      <dgm:spPr/>
      <dgm:t>
        <a:bodyPr/>
        <a:lstStyle/>
        <a:p>
          <a:r>
            <a:rPr lang="en-GB" dirty="0" smtClean="0"/>
            <a:t>Sales Forecasts</a:t>
          </a:r>
          <a:endParaRPr lang="en-GB" dirty="0"/>
        </a:p>
      </dgm:t>
    </dgm:pt>
    <dgm:pt modelId="{E18D9257-2190-4D5A-8FFD-A04B361BCB93}" type="parTrans" cxnId="{7D722321-403D-4BC1-9DEA-274F3C598171}">
      <dgm:prSet/>
      <dgm:spPr/>
      <dgm:t>
        <a:bodyPr/>
        <a:lstStyle/>
        <a:p>
          <a:endParaRPr lang="en-GB"/>
        </a:p>
      </dgm:t>
    </dgm:pt>
    <dgm:pt modelId="{43CB86B0-0473-4DEA-B678-7E148C88AF43}" type="sibTrans" cxnId="{7D722321-403D-4BC1-9DEA-274F3C598171}">
      <dgm:prSet/>
      <dgm:spPr/>
      <dgm:t>
        <a:bodyPr/>
        <a:lstStyle/>
        <a:p>
          <a:endParaRPr lang="en-GB"/>
        </a:p>
      </dgm:t>
    </dgm:pt>
    <dgm:pt modelId="{90CB48EE-041F-4734-B37B-88E03B13D4C7}">
      <dgm:prSet phldrT="[Text]"/>
      <dgm:spPr/>
      <dgm:t>
        <a:bodyPr/>
        <a:lstStyle/>
        <a:p>
          <a:r>
            <a:rPr lang="en-GB" dirty="0" smtClean="0"/>
            <a:t>Strategies &amp; Tactics</a:t>
          </a:r>
          <a:endParaRPr lang="en-GB" dirty="0"/>
        </a:p>
      </dgm:t>
    </dgm:pt>
    <dgm:pt modelId="{C2C47BAD-7C00-467D-A50F-598127B20478}" type="parTrans" cxnId="{34250C72-4336-49A3-AE87-B038CED4FFB1}">
      <dgm:prSet/>
      <dgm:spPr/>
      <dgm:t>
        <a:bodyPr/>
        <a:lstStyle/>
        <a:p>
          <a:endParaRPr lang="en-GB"/>
        </a:p>
      </dgm:t>
    </dgm:pt>
    <dgm:pt modelId="{BB79D930-6410-4C04-83D9-5F1A2F502506}" type="sibTrans" cxnId="{34250C72-4336-49A3-AE87-B038CED4FFB1}">
      <dgm:prSet/>
      <dgm:spPr/>
      <dgm:t>
        <a:bodyPr/>
        <a:lstStyle/>
        <a:p>
          <a:endParaRPr lang="en-GB"/>
        </a:p>
      </dgm:t>
    </dgm:pt>
    <dgm:pt modelId="{4B4D6285-E397-4D01-96F3-8DEEDC3173E5}">
      <dgm:prSet phldrT="[Text]"/>
      <dgm:spPr/>
      <dgm:t>
        <a:bodyPr/>
        <a:lstStyle/>
        <a:p>
          <a:r>
            <a:rPr lang="en-GB" dirty="0" smtClean="0"/>
            <a:t>Budgets</a:t>
          </a:r>
          <a:endParaRPr lang="en-GB" dirty="0"/>
        </a:p>
      </dgm:t>
    </dgm:pt>
    <dgm:pt modelId="{5DCBA9E7-D61D-48A2-89E1-3764F50E3A6F}" type="parTrans" cxnId="{8D0B2EFE-B232-4D90-BF71-122FCDABDB97}">
      <dgm:prSet/>
      <dgm:spPr/>
      <dgm:t>
        <a:bodyPr/>
        <a:lstStyle/>
        <a:p>
          <a:endParaRPr lang="en-GB"/>
        </a:p>
      </dgm:t>
    </dgm:pt>
    <dgm:pt modelId="{B187784B-075C-40A5-9756-664E354991B7}" type="sibTrans" cxnId="{8D0B2EFE-B232-4D90-BF71-122FCDABDB97}">
      <dgm:prSet/>
      <dgm:spPr/>
      <dgm:t>
        <a:bodyPr/>
        <a:lstStyle/>
        <a:p>
          <a:endParaRPr lang="en-GB"/>
        </a:p>
      </dgm:t>
    </dgm:pt>
    <dgm:pt modelId="{22A1D9A4-1BD8-4D24-BFF8-F64D01B3A3EE}">
      <dgm:prSet phldrT="[Text]"/>
      <dgm:spPr/>
      <dgm:t>
        <a:bodyPr/>
        <a:lstStyle/>
        <a:p>
          <a:r>
            <a:rPr lang="en-GB" dirty="0" smtClean="0"/>
            <a:t>Objectives</a:t>
          </a:r>
          <a:endParaRPr lang="en-GB" dirty="0"/>
        </a:p>
      </dgm:t>
    </dgm:pt>
    <dgm:pt modelId="{1F1D4671-9143-4F47-B3CF-65583C8ADE54}" type="parTrans" cxnId="{55F56688-E50A-4727-866A-1F4F2B18F80D}">
      <dgm:prSet/>
      <dgm:spPr/>
      <dgm:t>
        <a:bodyPr/>
        <a:lstStyle/>
        <a:p>
          <a:endParaRPr lang="en-GB"/>
        </a:p>
      </dgm:t>
    </dgm:pt>
    <dgm:pt modelId="{529D6433-AFCD-414E-B65D-9337E659142B}" type="sibTrans" cxnId="{55F56688-E50A-4727-866A-1F4F2B18F80D}">
      <dgm:prSet/>
      <dgm:spPr/>
      <dgm:t>
        <a:bodyPr/>
        <a:lstStyle/>
        <a:p>
          <a:endParaRPr lang="en-GB"/>
        </a:p>
      </dgm:t>
    </dgm:pt>
    <dgm:pt modelId="{88125412-78F6-4B45-8231-25648AB2E3EF}" type="pres">
      <dgm:prSet presAssocID="{A0C0D055-6E78-4CEA-937E-16FB39216E8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9F4FE84-7F61-4C17-B3B6-04659FFF4702}" type="pres">
      <dgm:prSet presAssocID="{8BCBE617-46A4-4778-8177-74712E04CC16}" presName="singleCycle" presStyleCnt="0"/>
      <dgm:spPr/>
    </dgm:pt>
    <dgm:pt modelId="{3A3FA90B-2D15-47F9-8F26-691B231A2FA3}" type="pres">
      <dgm:prSet presAssocID="{8BCBE617-46A4-4778-8177-74712E04CC16}" presName="singleCenter" presStyleLbl="node1" presStyleIdx="0" presStyleCnt="7">
        <dgm:presLayoutVars>
          <dgm:chMax val="7"/>
          <dgm:chPref val="7"/>
        </dgm:presLayoutVars>
      </dgm:prSet>
      <dgm:spPr/>
    </dgm:pt>
    <dgm:pt modelId="{5FD09D58-5F4B-4F23-812C-B7A651B65F88}" type="pres">
      <dgm:prSet presAssocID="{FB46A096-930C-4387-9CD8-1B7950F60C86}" presName="Name56" presStyleLbl="parChTrans1D2" presStyleIdx="0" presStyleCnt="6"/>
      <dgm:spPr/>
    </dgm:pt>
    <dgm:pt modelId="{4969D2D1-1AFC-4EE9-9198-E02ED14224AC}" type="pres">
      <dgm:prSet presAssocID="{5AE895AE-AF6D-447A-A039-3C4306852EC6}" presName="text0" presStyleLbl="node1" presStyleIdx="1" presStyleCnt="7" custScaleX="1587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22E1C0-3807-448A-91C8-810732B77AE1}" type="pres">
      <dgm:prSet presAssocID="{D3316A5B-673B-4344-B484-5EE25BD73F05}" presName="Name56" presStyleLbl="parChTrans1D2" presStyleIdx="1" presStyleCnt="6"/>
      <dgm:spPr/>
    </dgm:pt>
    <dgm:pt modelId="{F2D57554-716A-4EA8-8F03-D7EA4D7EFD7A}" type="pres">
      <dgm:prSet presAssocID="{694B6774-8418-4A5D-BB67-10C788777BC9}" presName="text0" presStyleLbl="node1" presStyleIdx="2" presStyleCnt="7" custScaleX="1587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06D7A0-69C9-483B-A480-DCEF55D1E00F}" type="pres">
      <dgm:prSet presAssocID="{E18D9257-2190-4D5A-8FFD-A04B361BCB93}" presName="Name56" presStyleLbl="parChTrans1D2" presStyleIdx="2" presStyleCnt="6"/>
      <dgm:spPr/>
    </dgm:pt>
    <dgm:pt modelId="{85F83B61-11FE-4CF3-952E-8DBE06C00073}" type="pres">
      <dgm:prSet presAssocID="{12F645CB-186A-4DB7-876C-F905EF45466F}" presName="text0" presStyleLbl="node1" presStyleIdx="3" presStyleCnt="7" custScaleX="158786">
        <dgm:presLayoutVars>
          <dgm:bulletEnabled val="1"/>
        </dgm:presLayoutVars>
      </dgm:prSet>
      <dgm:spPr/>
    </dgm:pt>
    <dgm:pt modelId="{561E1E8D-8E63-4EDB-86EF-487B808DD439}" type="pres">
      <dgm:prSet presAssocID="{C2C47BAD-7C00-467D-A50F-598127B20478}" presName="Name56" presStyleLbl="parChTrans1D2" presStyleIdx="3" presStyleCnt="6"/>
      <dgm:spPr/>
    </dgm:pt>
    <dgm:pt modelId="{BED7969D-0B3E-4257-B458-F0FCF7ADA168}" type="pres">
      <dgm:prSet presAssocID="{90CB48EE-041F-4734-B37B-88E03B13D4C7}" presName="text0" presStyleLbl="node1" presStyleIdx="4" presStyleCnt="7" custScaleX="158786">
        <dgm:presLayoutVars>
          <dgm:bulletEnabled val="1"/>
        </dgm:presLayoutVars>
      </dgm:prSet>
      <dgm:spPr/>
    </dgm:pt>
    <dgm:pt modelId="{B7E4FAEB-C551-4E3E-AAC3-477A70F1EF1B}" type="pres">
      <dgm:prSet presAssocID="{5DCBA9E7-D61D-48A2-89E1-3764F50E3A6F}" presName="Name56" presStyleLbl="parChTrans1D2" presStyleIdx="4" presStyleCnt="6"/>
      <dgm:spPr/>
    </dgm:pt>
    <dgm:pt modelId="{09996F96-4763-4346-9818-92A0F7A340EB}" type="pres">
      <dgm:prSet presAssocID="{4B4D6285-E397-4D01-96F3-8DEEDC3173E5}" presName="text0" presStyleLbl="node1" presStyleIdx="5" presStyleCnt="7" custScaleX="158786">
        <dgm:presLayoutVars>
          <dgm:bulletEnabled val="1"/>
        </dgm:presLayoutVars>
      </dgm:prSet>
      <dgm:spPr/>
    </dgm:pt>
    <dgm:pt modelId="{A0D80016-8936-4B98-9BE9-F5E53CC3A5A4}" type="pres">
      <dgm:prSet presAssocID="{1F1D4671-9143-4F47-B3CF-65583C8ADE54}" presName="Name56" presStyleLbl="parChTrans1D2" presStyleIdx="5" presStyleCnt="6"/>
      <dgm:spPr/>
    </dgm:pt>
    <dgm:pt modelId="{C236EEE4-CF4F-4706-AC45-37A0BFA4FCE2}" type="pres">
      <dgm:prSet presAssocID="{22A1D9A4-1BD8-4D24-BFF8-F64D01B3A3EE}" presName="text0" presStyleLbl="node1" presStyleIdx="6" presStyleCnt="7" custScaleX="158786">
        <dgm:presLayoutVars>
          <dgm:bulletEnabled val="1"/>
        </dgm:presLayoutVars>
      </dgm:prSet>
      <dgm:spPr/>
    </dgm:pt>
  </dgm:ptLst>
  <dgm:cxnLst>
    <dgm:cxn modelId="{A85DED30-7D9A-401E-8E52-D94BB9E85162}" type="presOf" srcId="{E18D9257-2190-4D5A-8FFD-A04B361BCB93}" destId="{F406D7A0-69C9-483B-A480-DCEF55D1E00F}" srcOrd="0" destOrd="0" presId="urn:microsoft.com/office/officeart/2008/layout/RadialCluster"/>
    <dgm:cxn modelId="{5118AEA0-C70B-4F2E-BA4B-BF107A249A07}" type="presOf" srcId="{5AE895AE-AF6D-447A-A039-3C4306852EC6}" destId="{4969D2D1-1AFC-4EE9-9198-E02ED14224AC}" srcOrd="0" destOrd="0" presId="urn:microsoft.com/office/officeart/2008/layout/RadialCluster"/>
    <dgm:cxn modelId="{245CD8AF-AC0C-4D59-B5D0-E8FE7D04AE05}" type="presOf" srcId="{FB46A096-930C-4387-9CD8-1B7950F60C86}" destId="{5FD09D58-5F4B-4F23-812C-B7A651B65F88}" srcOrd="0" destOrd="0" presId="urn:microsoft.com/office/officeart/2008/layout/RadialCluster"/>
    <dgm:cxn modelId="{D8804DBE-7CC7-417E-A8CF-06391A106A1F}" type="presOf" srcId="{5DCBA9E7-D61D-48A2-89E1-3764F50E3A6F}" destId="{B7E4FAEB-C551-4E3E-AAC3-477A70F1EF1B}" srcOrd="0" destOrd="0" presId="urn:microsoft.com/office/officeart/2008/layout/RadialCluster"/>
    <dgm:cxn modelId="{511FF58D-55EA-4028-A605-8D7059A64CFF}" type="presOf" srcId="{4B4D6285-E397-4D01-96F3-8DEEDC3173E5}" destId="{09996F96-4763-4346-9818-92A0F7A340EB}" srcOrd="0" destOrd="0" presId="urn:microsoft.com/office/officeart/2008/layout/RadialCluster"/>
    <dgm:cxn modelId="{8D0B2EFE-B232-4D90-BF71-122FCDABDB97}" srcId="{8BCBE617-46A4-4778-8177-74712E04CC16}" destId="{4B4D6285-E397-4D01-96F3-8DEEDC3173E5}" srcOrd="4" destOrd="0" parTransId="{5DCBA9E7-D61D-48A2-89E1-3764F50E3A6F}" sibTransId="{B187784B-075C-40A5-9756-664E354991B7}"/>
    <dgm:cxn modelId="{CBCEBBF1-3602-4268-84E1-424FBE02E996}" type="presOf" srcId="{A0C0D055-6E78-4CEA-937E-16FB39216E88}" destId="{88125412-78F6-4B45-8231-25648AB2E3EF}" srcOrd="0" destOrd="0" presId="urn:microsoft.com/office/officeart/2008/layout/RadialCluster"/>
    <dgm:cxn modelId="{34250C72-4336-49A3-AE87-B038CED4FFB1}" srcId="{8BCBE617-46A4-4778-8177-74712E04CC16}" destId="{90CB48EE-041F-4734-B37B-88E03B13D4C7}" srcOrd="3" destOrd="0" parTransId="{C2C47BAD-7C00-467D-A50F-598127B20478}" sibTransId="{BB79D930-6410-4C04-83D9-5F1A2F502506}"/>
    <dgm:cxn modelId="{2274DF8D-11C7-40D4-B1E3-909E54EE7B2A}" type="presOf" srcId="{D3316A5B-673B-4344-B484-5EE25BD73F05}" destId="{7D22E1C0-3807-448A-91C8-810732B77AE1}" srcOrd="0" destOrd="0" presId="urn:microsoft.com/office/officeart/2008/layout/RadialCluster"/>
    <dgm:cxn modelId="{271FCCA6-0D65-4BEC-8669-1F262A21CD7B}" type="presOf" srcId="{22A1D9A4-1BD8-4D24-BFF8-F64D01B3A3EE}" destId="{C236EEE4-CF4F-4706-AC45-37A0BFA4FCE2}" srcOrd="0" destOrd="0" presId="urn:microsoft.com/office/officeart/2008/layout/RadialCluster"/>
    <dgm:cxn modelId="{55F56688-E50A-4727-866A-1F4F2B18F80D}" srcId="{8BCBE617-46A4-4778-8177-74712E04CC16}" destId="{22A1D9A4-1BD8-4D24-BFF8-F64D01B3A3EE}" srcOrd="5" destOrd="0" parTransId="{1F1D4671-9143-4F47-B3CF-65583C8ADE54}" sibTransId="{529D6433-AFCD-414E-B65D-9337E659142B}"/>
    <dgm:cxn modelId="{7D722321-403D-4BC1-9DEA-274F3C598171}" srcId="{8BCBE617-46A4-4778-8177-74712E04CC16}" destId="{12F645CB-186A-4DB7-876C-F905EF45466F}" srcOrd="2" destOrd="0" parTransId="{E18D9257-2190-4D5A-8FFD-A04B361BCB93}" sibTransId="{43CB86B0-0473-4DEA-B678-7E148C88AF43}"/>
    <dgm:cxn modelId="{0CE2CCCE-39EF-4791-BEC6-E6C0E5328F40}" srcId="{A0C0D055-6E78-4CEA-937E-16FB39216E88}" destId="{8BCBE617-46A4-4778-8177-74712E04CC16}" srcOrd="0" destOrd="0" parTransId="{E9BB7D33-32DE-4844-99D1-6CF0107DC6CB}" sibTransId="{93A4F94F-7FCA-4B28-91A6-3BD41CB7917A}"/>
    <dgm:cxn modelId="{8E45EBE3-57CA-47E6-B758-8ADAAA2FF2F3}" type="presOf" srcId="{C2C47BAD-7C00-467D-A50F-598127B20478}" destId="{561E1E8D-8E63-4EDB-86EF-487B808DD439}" srcOrd="0" destOrd="0" presId="urn:microsoft.com/office/officeart/2008/layout/RadialCluster"/>
    <dgm:cxn modelId="{101A0D0C-960D-4759-AD39-CBF1CE1C8A5D}" type="presOf" srcId="{90CB48EE-041F-4734-B37B-88E03B13D4C7}" destId="{BED7969D-0B3E-4257-B458-F0FCF7ADA168}" srcOrd="0" destOrd="0" presId="urn:microsoft.com/office/officeart/2008/layout/RadialCluster"/>
    <dgm:cxn modelId="{C11FB8E0-CB45-46A6-A07D-326B5F3C13CC}" srcId="{8BCBE617-46A4-4778-8177-74712E04CC16}" destId="{5AE895AE-AF6D-447A-A039-3C4306852EC6}" srcOrd="0" destOrd="0" parTransId="{FB46A096-930C-4387-9CD8-1B7950F60C86}" sibTransId="{E73BA7A9-17EA-49E9-B6D8-AB0E14BC90B2}"/>
    <dgm:cxn modelId="{668E69EE-CBBC-47D5-8F37-729A8DB0EA3D}" type="presOf" srcId="{12F645CB-186A-4DB7-876C-F905EF45466F}" destId="{85F83B61-11FE-4CF3-952E-8DBE06C00073}" srcOrd="0" destOrd="0" presId="urn:microsoft.com/office/officeart/2008/layout/RadialCluster"/>
    <dgm:cxn modelId="{E7A51D2D-DEDE-4689-AF32-A4335FD12E43}" type="presOf" srcId="{1F1D4671-9143-4F47-B3CF-65583C8ADE54}" destId="{A0D80016-8936-4B98-9BE9-F5E53CC3A5A4}" srcOrd="0" destOrd="0" presId="urn:microsoft.com/office/officeart/2008/layout/RadialCluster"/>
    <dgm:cxn modelId="{E767A1A2-9668-4031-83D5-339F891F0C91}" srcId="{8BCBE617-46A4-4778-8177-74712E04CC16}" destId="{694B6774-8418-4A5D-BB67-10C788777BC9}" srcOrd="1" destOrd="0" parTransId="{D3316A5B-673B-4344-B484-5EE25BD73F05}" sibTransId="{C04073C6-8CF4-47D0-A1C5-B64ADE64A739}"/>
    <dgm:cxn modelId="{D992761E-A7B6-49CF-91A1-940DAC78E4C2}" type="presOf" srcId="{8BCBE617-46A4-4778-8177-74712E04CC16}" destId="{3A3FA90B-2D15-47F9-8F26-691B231A2FA3}" srcOrd="0" destOrd="0" presId="urn:microsoft.com/office/officeart/2008/layout/RadialCluster"/>
    <dgm:cxn modelId="{0DF99D2D-41FE-4F67-AC28-C9CC577D0862}" type="presOf" srcId="{694B6774-8418-4A5D-BB67-10C788777BC9}" destId="{F2D57554-716A-4EA8-8F03-D7EA4D7EFD7A}" srcOrd="0" destOrd="0" presId="urn:microsoft.com/office/officeart/2008/layout/RadialCluster"/>
    <dgm:cxn modelId="{90758457-43CF-417F-95AF-0174F4AFAC28}" type="presParOf" srcId="{88125412-78F6-4B45-8231-25648AB2E3EF}" destId="{C9F4FE84-7F61-4C17-B3B6-04659FFF4702}" srcOrd="0" destOrd="0" presId="urn:microsoft.com/office/officeart/2008/layout/RadialCluster"/>
    <dgm:cxn modelId="{25CF1859-4C66-4D3E-95DA-D647F1A57728}" type="presParOf" srcId="{C9F4FE84-7F61-4C17-B3B6-04659FFF4702}" destId="{3A3FA90B-2D15-47F9-8F26-691B231A2FA3}" srcOrd="0" destOrd="0" presId="urn:microsoft.com/office/officeart/2008/layout/RadialCluster"/>
    <dgm:cxn modelId="{2D273B10-D054-4836-9A92-EADC8563EE0F}" type="presParOf" srcId="{C9F4FE84-7F61-4C17-B3B6-04659FFF4702}" destId="{5FD09D58-5F4B-4F23-812C-B7A651B65F88}" srcOrd="1" destOrd="0" presId="urn:microsoft.com/office/officeart/2008/layout/RadialCluster"/>
    <dgm:cxn modelId="{CB3DDE77-B171-4365-AF90-29CDE5A75840}" type="presParOf" srcId="{C9F4FE84-7F61-4C17-B3B6-04659FFF4702}" destId="{4969D2D1-1AFC-4EE9-9198-E02ED14224AC}" srcOrd="2" destOrd="0" presId="urn:microsoft.com/office/officeart/2008/layout/RadialCluster"/>
    <dgm:cxn modelId="{CC256879-BDE8-4EF0-B493-9149CBAE3F47}" type="presParOf" srcId="{C9F4FE84-7F61-4C17-B3B6-04659FFF4702}" destId="{7D22E1C0-3807-448A-91C8-810732B77AE1}" srcOrd="3" destOrd="0" presId="urn:microsoft.com/office/officeart/2008/layout/RadialCluster"/>
    <dgm:cxn modelId="{F197855C-4997-4E23-9BBE-95085B7ABCEE}" type="presParOf" srcId="{C9F4FE84-7F61-4C17-B3B6-04659FFF4702}" destId="{F2D57554-716A-4EA8-8F03-D7EA4D7EFD7A}" srcOrd="4" destOrd="0" presId="urn:microsoft.com/office/officeart/2008/layout/RadialCluster"/>
    <dgm:cxn modelId="{595E0F2C-1460-443C-8855-22C1ED44AA72}" type="presParOf" srcId="{C9F4FE84-7F61-4C17-B3B6-04659FFF4702}" destId="{F406D7A0-69C9-483B-A480-DCEF55D1E00F}" srcOrd="5" destOrd="0" presId="urn:microsoft.com/office/officeart/2008/layout/RadialCluster"/>
    <dgm:cxn modelId="{E296D447-DDD4-491D-A40B-B39D4EAAC45B}" type="presParOf" srcId="{C9F4FE84-7F61-4C17-B3B6-04659FFF4702}" destId="{85F83B61-11FE-4CF3-952E-8DBE06C00073}" srcOrd="6" destOrd="0" presId="urn:microsoft.com/office/officeart/2008/layout/RadialCluster"/>
    <dgm:cxn modelId="{49B0CA2B-F916-46DA-B7EB-09805584D494}" type="presParOf" srcId="{C9F4FE84-7F61-4C17-B3B6-04659FFF4702}" destId="{561E1E8D-8E63-4EDB-86EF-487B808DD439}" srcOrd="7" destOrd="0" presId="urn:microsoft.com/office/officeart/2008/layout/RadialCluster"/>
    <dgm:cxn modelId="{115FFC2D-0DD1-4380-8050-C87E2010176D}" type="presParOf" srcId="{C9F4FE84-7F61-4C17-B3B6-04659FFF4702}" destId="{BED7969D-0B3E-4257-B458-F0FCF7ADA168}" srcOrd="8" destOrd="0" presId="urn:microsoft.com/office/officeart/2008/layout/RadialCluster"/>
    <dgm:cxn modelId="{75F1C421-D0EC-41FE-8882-FD495452899B}" type="presParOf" srcId="{C9F4FE84-7F61-4C17-B3B6-04659FFF4702}" destId="{B7E4FAEB-C551-4E3E-AAC3-477A70F1EF1B}" srcOrd="9" destOrd="0" presId="urn:microsoft.com/office/officeart/2008/layout/RadialCluster"/>
    <dgm:cxn modelId="{4C1E4014-883C-49C0-8507-00A8BEACF53F}" type="presParOf" srcId="{C9F4FE84-7F61-4C17-B3B6-04659FFF4702}" destId="{09996F96-4763-4346-9818-92A0F7A340EB}" srcOrd="10" destOrd="0" presId="urn:microsoft.com/office/officeart/2008/layout/RadialCluster"/>
    <dgm:cxn modelId="{9D72E7ED-CB3C-46D9-96A1-3DA290AA5C8F}" type="presParOf" srcId="{C9F4FE84-7F61-4C17-B3B6-04659FFF4702}" destId="{A0D80016-8936-4B98-9BE9-F5E53CC3A5A4}" srcOrd="11" destOrd="0" presId="urn:microsoft.com/office/officeart/2008/layout/RadialCluster"/>
    <dgm:cxn modelId="{45F80396-CB23-442B-9647-219460BC741E}" type="presParOf" srcId="{C9F4FE84-7F61-4C17-B3B6-04659FFF4702}" destId="{C236EEE4-CF4F-4706-AC45-37A0BFA4FCE2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D0DBA-6855-4723-9AA1-EEA304D74DBD}" type="doc">
      <dgm:prSet loTypeId="urn:microsoft.com/office/officeart/2005/8/layout/pList2" loCatId="list" qsTypeId="urn:microsoft.com/office/officeart/2005/8/quickstyle/3d3" qsCatId="3D" csTypeId="urn:microsoft.com/office/officeart/2005/8/colors/accent0_3" csCatId="mainScheme" phldr="1"/>
      <dgm:spPr/>
    </dgm:pt>
    <dgm:pt modelId="{4686BDE3-6AD9-4EBF-94F0-92B98F214614}">
      <dgm:prSet phldrT="[Text]"/>
      <dgm:spPr/>
      <dgm:t>
        <a:bodyPr/>
        <a:lstStyle/>
        <a:p>
          <a:r>
            <a:rPr lang="en-GB" dirty="0" smtClean="0"/>
            <a:t>Finance</a:t>
          </a:r>
          <a:endParaRPr lang="en-GB" dirty="0"/>
        </a:p>
      </dgm:t>
    </dgm:pt>
    <dgm:pt modelId="{1C16D6FD-34D8-4428-BBBA-05FA8D5302FB}" type="parTrans" cxnId="{63E8C6B9-5A64-45A8-8113-5D1D1D8BCFB4}">
      <dgm:prSet/>
      <dgm:spPr/>
      <dgm:t>
        <a:bodyPr/>
        <a:lstStyle/>
        <a:p>
          <a:endParaRPr lang="en-GB"/>
        </a:p>
      </dgm:t>
    </dgm:pt>
    <dgm:pt modelId="{E9268889-6AC9-4366-B01E-B452F6FCCD8E}" type="sibTrans" cxnId="{63E8C6B9-5A64-45A8-8113-5D1D1D8BCFB4}">
      <dgm:prSet/>
      <dgm:spPr/>
      <dgm:t>
        <a:bodyPr/>
        <a:lstStyle/>
        <a:p>
          <a:endParaRPr lang="en-GB"/>
        </a:p>
      </dgm:t>
    </dgm:pt>
    <dgm:pt modelId="{CAC66720-8FAC-439E-AAB4-DED1A86A1289}">
      <dgm:prSet phldrT="[Text]"/>
      <dgm:spPr/>
      <dgm:t>
        <a:bodyPr/>
        <a:lstStyle/>
        <a:p>
          <a:r>
            <a:rPr lang="en-GB" dirty="0" smtClean="0"/>
            <a:t>HR</a:t>
          </a:r>
          <a:endParaRPr lang="en-GB" dirty="0"/>
        </a:p>
      </dgm:t>
    </dgm:pt>
    <dgm:pt modelId="{B5B9C0B3-EDE8-4A3A-B2D1-FFA0AB04C73C}" type="parTrans" cxnId="{4CEB6F76-F421-4740-94E1-F5C08B399C27}">
      <dgm:prSet/>
      <dgm:spPr/>
      <dgm:t>
        <a:bodyPr/>
        <a:lstStyle/>
        <a:p>
          <a:endParaRPr lang="en-GB"/>
        </a:p>
      </dgm:t>
    </dgm:pt>
    <dgm:pt modelId="{11B8AB3C-8145-4A97-AE56-3BFEFF239772}" type="sibTrans" cxnId="{4CEB6F76-F421-4740-94E1-F5C08B399C27}">
      <dgm:prSet/>
      <dgm:spPr/>
      <dgm:t>
        <a:bodyPr/>
        <a:lstStyle/>
        <a:p>
          <a:endParaRPr lang="en-GB"/>
        </a:p>
      </dgm:t>
    </dgm:pt>
    <dgm:pt modelId="{0EF0B7B8-E671-40C6-914D-05111284655F}">
      <dgm:prSet phldrT="[Text]"/>
      <dgm:spPr/>
      <dgm:t>
        <a:bodyPr/>
        <a:lstStyle/>
        <a:p>
          <a:r>
            <a:rPr lang="en-GB" dirty="0" smtClean="0"/>
            <a:t>Operations</a:t>
          </a:r>
          <a:endParaRPr lang="en-GB" dirty="0"/>
        </a:p>
      </dgm:t>
    </dgm:pt>
    <dgm:pt modelId="{BE6232B8-219A-4EA2-9A49-6AAAB2E45CAA}" type="parTrans" cxnId="{2C799181-7D04-4673-847A-853602529673}">
      <dgm:prSet/>
      <dgm:spPr/>
      <dgm:t>
        <a:bodyPr/>
        <a:lstStyle/>
        <a:p>
          <a:endParaRPr lang="en-GB"/>
        </a:p>
      </dgm:t>
    </dgm:pt>
    <dgm:pt modelId="{EFD4F574-B3AA-402D-9C43-4C082A55A253}" type="sibTrans" cxnId="{2C799181-7D04-4673-847A-853602529673}">
      <dgm:prSet/>
      <dgm:spPr/>
      <dgm:t>
        <a:bodyPr/>
        <a:lstStyle/>
        <a:p>
          <a:endParaRPr lang="en-GB"/>
        </a:p>
      </dgm:t>
    </dgm:pt>
    <dgm:pt modelId="{B1A1BB01-61E4-4714-BAF6-AF27C28E994E}" type="pres">
      <dgm:prSet presAssocID="{074D0DBA-6855-4723-9AA1-EEA304D74DBD}" presName="Name0" presStyleCnt="0">
        <dgm:presLayoutVars>
          <dgm:dir/>
          <dgm:resizeHandles val="exact"/>
        </dgm:presLayoutVars>
      </dgm:prSet>
      <dgm:spPr/>
    </dgm:pt>
    <dgm:pt modelId="{CC62099F-7EC8-4AA8-B23E-EC67923BC79F}" type="pres">
      <dgm:prSet presAssocID="{074D0DBA-6855-4723-9AA1-EEA304D74DBD}" presName="bkgdShp" presStyleLbl="alignAccFollowNode1" presStyleIdx="0" presStyleCnt="1"/>
      <dgm:spPr/>
      <dgm:t>
        <a:bodyPr/>
        <a:lstStyle/>
        <a:p>
          <a:endParaRPr lang="en-GB"/>
        </a:p>
      </dgm:t>
    </dgm:pt>
    <dgm:pt modelId="{82589757-EA67-4D4A-A3D5-492395BD73A2}" type="pres">
      <dgm:prSet presAssocID="{074D0DBA-6855-4723-9AA1-EEA304D74DBD}" presName="linComp" presStyleCnt="0"/>
      <dgm:spPr/>
    </dgm:pt>
    <dgm:pt modelId="{FD6937A8-28E2-401B-BE9A-0861E94BBE37}" type="pres">
      <dgm:prSet presAssocID="{4686BDE3-6AD9-4EBF-94F0-92B98F214614}" presName="compNode" presStyleCnt="0"/>
      <dgm:spPr/>
    </dgm:pt>
    <dgm:pt modelId="{CCD82A1F-CADE-4EFA-90A5-50D2924FB387}" type="pres">
      <dgm:prSet presAssocID="{4686BDE3-6AD9-4EBF-94F0-92B98F214614}" presName="node" presStyleLbl="node1" presStyleIdx="0" presStyleCnt="3">
        <dgm:presLayoutVars>
          <dgm:bulletEnabled val="1"/>
        </dgm:presLayoutVars>
      </dgm:prSet>
      <dgm:spPr/>
    </dgm:pt>
    <dgm:pt modelId="{30AB72CC-D27F-4E78-9301-F5B2200A34FF}" type="pres">
      <dgm:prSet presAssocID="{4686BDE3-6AD9-4EBF-94F0-92B98F214614}" presName="invisiNode" presStyleLbl="node1" presStyleIdx="0" presStyleCnt="3"/>
      <dgm:spPr/>
    </dgm:pt>
    <dgm:pt modelId="{2A3DCEB1-5E93-458D-BDAB-00839891A45D}" type="pres">
      <dgm:prSet presAssocID="{4686BDE3-6AD9-4EBF-94F0-92B98F214614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0FB0C1FA-D519-4083-BB2D-F8BA7167A5E1}" type="pres">
      <dgm:prSet presAssocID="{E9268889-6AC9-4366-B01E-B452F6FCCD8E}" presName="sibTrans" presStyleLbl="sibTrans2D1" presStyleIdx="0" presStyleCnt="0"/>
      <dgm:spPr/>
    </dgm:pt>
    <dgm:pt modelId="{B8639A6A-7DBC-4648-8F45-77927799D683}" type="pres">
      <dgm:prSet presAssocID="{CAC66720-8FAC-439E-AAB4-DED1A86A1289}" presName="compNode" presStyleCnt="0"/>
      <dgm:spPr/>
    </dgm:pt>
    <dgm:pt modelId="{D70873FE-8474-4D23-B351-BAA2343A8980}" type="pres">
      <dgm:prSet presAssocID="{CAC66720-8FAC-439E-AAB4-DED1A86A1289}" presName="node" presStyleLbl="node1" presStyleIdx="1" presStyleCnt="3">
        <dgm:presLayoutVars>
          <dgm:bulletEnabled val="1"/>
        </dgm:presLayoutVars>
      </dgm:prSet>
      <dgm:spPr/>
    </dgm:pt>
    <dgm:pt modelId="{57C6D90C-EA3D-49B3-B1C6-0CEADB224E12}" type="pres">
      <dgm:prSet presAssocID="{CAC66720-8FAC-439E-AAB4-DED1A86A1289}" presName="invisiNode" presStyleLbl="node1" presStyleIdx="1" presStyleCnt="3"/>
      <dgm:spPr/>
    </dgm:pt>
    <dgm:pt modelId="{03DB4539-BE7C-4A80-9708-58A0426BF463}" type="pres">
      <dgm:prSet presAssocID="{CAC66720-8FAC-439E-AAB4-DED1A86A1289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102013FF-E0B9-4CB2-9E28-9DE45952D50E}" type="pres">
      <dgm:prSet presAssocID="{11B8AB3C-8145-4A97-AE56-3BFEFF239772}" presName="sibTrans" presStyleLbl="sibTrans2D1" presStyleIdx="0" presStyleCnt="0"/>
      <dgm:spPr/>
    </dgm:pt>
    <dgm:pt modelId="{B965D0B9-62F7-4F74-A517-45E1B36D3199}" type="pres">
      <dgm:prSet presAssocID="{0EF0B7B8-E671-40C6-914D-05111284655F}" presName="compNode" presStyleCnt="0"/>
      <dgm:spPr/>
    </dgm:pt>
    <dgm:pt modelId="{212C908B-7383-411A-8AA4-7989728F7B21}" type="pres">
      <dgm:prSet presAssocID="{0EF0B7B8-E671-40C6-914D-0511128465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729C0C-317B-4D99-8B99-4069895AD2B8}" type="pres">
      <dgm:prSet presAssocID="{0EF0B7B8-E671-40C6-914D-05111284655F}" presName="invisiNode" presStyleLbl="node1" presStyleIdx="2" presStyleCnt="3"/>
      <dgm:spPr/>
    </dgm:pt>
    <dgm:pt modelId="{35D6B679-F3F8-469D-8D7B-26CD55EB0A59}" type="pres">
      <dgm:prSet presAssocID="{0EF0B7B8-E671-40C6-914D-05111284655F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</dgm:ptLst>
  <dgm:cxnLst>
    <dgm:cxn modelId="{09307FE6-93EE-41BF-9E6D-BE9AD5C9C656}" type="presOf" srcId="{4686BDE3-6AD9-4EBF-94F0-92B98F214614}" destId="{CCD82A1F-CADE-4EFA-90A5-50D2924FB387}" srcOrd="0" destOrd="0" presId="urn:microsoft.com/office/officeart/2005/8/layout/pList2"/>
    <dgm:cxn modelId="{63E8C6B9-5A64-45A8-8113-5D1D1D8BCFB4}" srcId="{074D0DBA-6855-4723-9AA1-EEA304D74DBD}" destId="{4686BDE3-6AD9-4EBF-94F0-92B98F214614}" srcOrd="0" destOrd="0" parTransId="{1C16D6FD-34D8-4428-BBBA-05FA8D5302FB}" sibTransId="{E9268889-6AC9-4366-B01E-B452F6FCCD8E}"/>
    <dgm:cxn modelId="{4CEB6F76-F421-4740-94E1-F5C08B399C27}" srcId="{074D0DBA-6855-4723-9AA1-EEA304D74DBD}" destId="{CAC66720-8FAC-439E-AAB4-DED1A86A1289}" srcOrd="1" destOrd="0" parTransId="{B5B9C0B3-EDE8-4A3A-B2D1-FFA0AB04C73C}" sibTransId="{11B8AB3C-8145-4A97-AE56-3BFEFF239772}"/>
    <dgm:cxn modelId="{697987D1-B6F4-4F01-82E8-CF3CFD9C5426}" type="presOf" srcId="{11B8AB3C-8145-4A97-AE56-3BFEFF239772}" destId="{102013FF-E0B9-4CB2-9E28-9DE45952D50E}" srcOrd="0" destOrd="0" presId="urn:microsoft.com/office/officeart/2005/8/layout/pList2"/>
    <dgm:cxn modelId="{2C799181-7D04-4673-847A-853602529673}" srcId="{074D0DBA-6855-4723-9AA1-EEA304D74DBD}" destId="{0EF0B7B8-E671-40C6-914D-05111284655F}" srcOrd="2" destOrd="0" parTransId="{BE6232B8-219A-4EA2-9A49-6AAAB2E45CAA}" sibTransId="{EFD4F574-B3AA-402D-9C43-4C082A55A253}"/>
    <dgm:cxn modelId="{E660BBAB-ADA1-42D2-97CA-E6CE501913F3}" type="presOf" srcId="{074D0DBA-6855-4723-9AA1-EEA304D74DBD}" destId="{B1A1BB01-61E4-4714-BAF6-AF27C28E994E}" srcOrd="0" destOrd="0" presId="urn:microsoft.com/office/officeart/2005/8/layout/pList2"/>
    <dgm:cxn modelId="{B650AF81-1AB4-4CC5-9AB6-434F2C4F8048}" type="presOf" srcId="{E9268889-6AC9-4366-B01E-B452F6FCCD8E}" destId="{0FB0C1FA-D519-4083-BB2D-F8BA7167A5E1}" srcOrd="0" destOrd="0" presId="urn:microsoft.com/office/officeart/2005/8/layout/pList2"/>
    <dgm:cxn modelId="{4E791926-8F5D-440E-9F10-07CC0C3A082D}" type="presOf" srcId="{0EF0B7B8-E671-40C6-914D-05111284655F}" destId="{212C908B-7383-411A-8AA4-7989728F7B21}" srcOrd="0" destOrd="0" presId="urn:microsoft.com/office/officeart/2005/8/layout/pList2"/>
    <dgm:cxn modelId="{C905864C-9CFC-43FE-8E9E-C5D38F36904D}" type="presOf" srcId="{CAC66720-8FAC-439E-AAB4-DED1A86A1289}" destId="{D70873FE-8474-4D23-B351-BAA2343A8980}" srcOrd="0" destOrd="0" presId="urn:microsoft.com/office/officeart/2005/8/layout/pList2"/>
    <dgm:cxn modelId="{618919EA-2309-4157-9D40-74BE1E1790F7}" type="presParOf" srcId="{B1A1BB01-61E4-4714-BAF6-AF27C28E994E}" destId="{CC62099F-7EC8-4AA8-B23E-EC67923BC79F}" srcOrd="0" destOrd="0" presId="urn:microsoft.com/office/officeart/2005/8/layout/pList2"/>
    <dgm:cxn modelId="{69053C92-F834-4F50-A969-9C7234A7723A}" type="presParOf" srcId="{B1A1BB01-61E4-4714-BAF6-AF27C28E994E}" destId="{82589757-EA67-4D4A-A3D5-492395BD73A2}" srcOrd="1" destOrd="0" presId="urn:microsoft.com/office/officeart/2005/8/layout/pList2"/>
    <dgm:cxn modelId="{DEFC2EDD-9B45-4EB7-AC27-7CD5603D4584}" type="presParOf" srcId="{82589757-EA67-4D4A-A3D5-492395BD73A2}" destId="{FD6937A8-28E2-401B-BE9A-0861E94BBE37}" srcOrd="0" destOrd="0" presId="urn:microsoft.com/office/officeart/2005/8/layout/pList2"/>
    <dgm:cxn modelId="{733C42DB-018F-41F1-9375-FC960685D8BD}" type="presParOf" srcId="{FD6937A8-28E2-401B-BE9A-0861E94BBE37}" destId="{CCD82A1F-CADE-4EFA-90A5-50D2924FB387}" srcOrd="0" destOrd="0" presId="urn:microsoft.com/office/officeart/2005/8/layout/pList2"/>
    <dgm:cxn modelId="{2BD34D00-4D9F-4A79-8926-A555C7D163C8}" type="presParOf" srcId="{FD6937A8-28E2-401B-BE9A-0861E94BBE37}" destId="{30AB72CC-D27F-4E78-9301-F5B2200A34FF}" srcOrd="1" destOrd="0" presId="urn:microsoft.com/office/officeart/2005/8/layout/pList2"/>
    <dgm:cxn modelId="{7BCD0CC5-5A24-489F-BBD4-1187B93DE69D}" type="presParOf" srcId="{FD6937A8-28E2-401B-BE9A-0861E94BBE37}" destId="{2A3DCEB1-5E93-458D-BDAB-00839891A45D}" srcOrd="2" destOrd="0" presId="urn:microsoft.com/office/officeart/2005/8/layout/pList2"/>
    <dgm:cxn modelId="{1C0FE568-77D9-4646-913F-77727F61BC5E}" type="presParOf" srcId="{82589757-EA67-4D4A-A3D5-492395BD73A2}" destId="{0FB0C1FA-D519-4083-BB2D-F8BA7167A5E1}" srcOrd="1" destOrd="0" presId="urn:microsoft.com/office/officeart/2005/8/layout/pList2"/>
    <dgm:cxn modelId="{B62DEECD-AA99-4DF2-9957-EA9CC026C1A0}" type="presParOf" srcId="{82589757-EA67-4D4A-A3D5-492395BD73A2}" destId="{B8639A6A-7DBC-4648-8F45-77927799D683}" srcOrd="2" destOrd="0" presId="urn:microsoft.com/office/officeart/2005/8/layout/pList2"/>
    <dgm:cxn modelId="{0BBA3784-E51C-49E7-A49F-CD9999F673E5}" type="presParOf" srcId="{B8639A6A-7DBC-4648-8F45-77927799D683}" destId="{D70873FE-8474-4D23-B351-BAA2343A8980}" srcOrd="0" destOrd="0" presId="urn:microsoft.com/office/officeart/2005/8/layout/pList2"/>
    <dgm:cxn modelId="{60C5D5C0-706E-4320-AA82-74E832EE74AA}" type="presParOf" srcId="{B8639A6A-7DBC-4648-8F45-77927799D683}" destId="{57C6D90C-EA3D-49B3-B1C6-0CEADB224E12}" srcOrd="1" destOrd="0" presId="urn:microsoft.com/office/officeart/2005/8/layout/pList2"/>
    <dgm:cxn modelId="{D8704066-AD2D-49BC-9BA3-F80CB35C9CCF}" type="presParOf" srcId="{B8639A6A-7DBC-4648-8F45-77927799D683}" destId="{03DB4539-BE7C-4A80-9708-58A0426BF463}" srcOrd="2" destOrd="0" presId="urn:microsoft.com/office/officeart/2005/8/layout/pList2"/>
    <dgm:cxn modelId="{C0EBABD4-B905-4F7B-A7BA-3D9DD97581B2}" type="presParOf" srcId="{82589757-EA67-4D4A-A3D5-492395BD73A2}" destId="{102013FF-E0B9-4CB2-9E28-9DE45952D50E}" srcOrd="3" destOrd="0" presId="urn:microsoft.com/office/officeart/2005/8/layout/pList2"/>
    <dgm:cxn modelId="{C71B48DF-C17A-4829-B7FB-ED4B06EA26E6}" type="presParOf" srcId="{82589757-EA67-4D4A-A3D5-492395BD73A2}" destId="{B965D0B9-62F7-4F74-A517-45E1B36D3199}" srcOrd="4" destOrd="0" presId="urn:microsoft.com/office/officeart/2005/8/layout/pList2"/>
    <dgm:cxn modelId="{6EF171DD-8189-48B1-B60C-667CFD4E5A8C}" type="presParOf" srcId="{B965D0B9-62F7-4F74-A517-45E1B36D3199}" destId="{212C908B-7383-411A-8AA4-7989728F7B21}" srcOrd="0" destOrd="0" presId="urn:microsoft.com/office/officeart/2005/8/layout/pList2"/>
    <dgm:cxn modelId="{39176C46-A7E7-45BA-BB75-9F010D6A84A7}" type="presParOf" srcId="{B965D0B9-62F7-4F74-A517-45E1B36D3199}" destId="{AA729C0C-317B-4D99-8B99-4069895AD2B8}" srcOrd="1" destOrd="0" presId="urn:microsoft.com/office/officeart/2005/8/layout/pList2"/>
    <dgm:cxn modelId="{373BEFFD-6855-4245-A77E-D708C80708E3}" type="presParOf" srcId="{B965D0B9-62F7-4F74-A517-45E1B36D3199}" destId="{35D6B679-F3F8-469D-8D7B-26CD55EB0A5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4D0DBA-6855-4723-9AA1-EEA304D74DBD}" type="doc">
      <dgm:prSet loTypeId="urn:microsoft.com/office/officeart/2005/8/layout/pList2" loCatId="list" qsTypeId="urn:microsoft.com/office/officeart/2005/8/quickstyle/3d3" qsCatId="3D" csTypeId="urn:microsoft.com/office/officeart/2005/8/colors/accent0_3" csCatId="mainScheme" phldr="1"/>
      <dgm:spPr/>
    </dgm:pt>
    <dgm:pt modelId="{4686BDE3-6AD9-4EBF-94F0-92B98F214614}">
      <dgm:prSet phldrT="[Text]" custT="1"/>
      <dgm:spPr/>
      <dgm:t>
        <a:bodyPr/>
        <a:lstStyle/>
        <a:p>
          <a:r>
            <a:rPr lang="en-GB" sz="2400" dirty="0" smtClean="0"/>
            <a:t>-</a:t>
          </a:r>
          <a:r>
            <a:rPr lang="en-GB" sz="2400" baseline="0" dirty="0" smtClean="0"/>
            <a:t> Budget setting</a:t>
          </a:r>
        </a:p>
        <a:p>
          <a:r>
            <a:rPr lang="en-GB" sz="2400" baseline="0" dirty="0" smtClean="0"/>
            <a:t>- Financial analysis</a:t>
          </a:r>
          <a:endParaRPr lang="en-GB" sz="2400" dirty="0"/>
        </a:p>
      </dgm:t>
    </dgm:pt>
    <dgm:pt modelId="{1C16D6FD-34D8-4428-BBBA-05FA8D5302FB}" type="parTrans" cxnId="{63E8C6B9-5A64-45A8-8113-5D1D1D8BCFB4}">
      <dgm:prSet/>
      <dgm:spPr/>
      <dgm:t>
        <a:bodyPr/>
        <a:lstStyle/>
        <a:p>
          <a:endParaRPr lang="en-GB"/>
        </a:p>
      </dgm:t>
    </dgm:pt>
    <dgm:pt modelId="{E9268889-6AC9-4366-B01E-B452F6FCCD8E}" type="sibTrans" cxnId="{63E8C6B9-5A64-45A8-8113-5D1D1D8BCFB4}">
      <dgm:prSet/>
      <dgm:spPr/>
      <dgm:t>
        <a:bodyPr/>
        <a:lstStyle/>
        <a:p>
          <a:endParaRPr lang="en-GB"/>
        </a:p>
      </dgm:t>
    </dgm:pt>
    <dgm:pt modelId="{CAC66720-8FAC-439E-AAB4-DED1A86A1289}">
      <dgm:prSet phldrT="[Text]" custT="1"/>
      <dgm:spPr/>
      <dgm:t>
        <a:bodyPr/>
        <a:lstStyle/>
        <a:p>
          <a:r>
            <a:rPr lang="en-GB" sz="2400" dirty="0" smtClean="0"/>
            <a:t>- Matching strategy to workforce planning</a:t>
          </a:r>
        </a:p>
        <a:p>
          <a:endParaRPr lang="en-GB" sz="2400" dirty="0"/>
        </a:p>
      </dgm:t>
    </dgm:pt>
    <dgm:pt modelId="{B5B9C0B3-EDE8-4A3A-B2D1-FFA0AB04C73C}" type="parTrans" cxnId="{4CEB6F76-F421-4740-94E1-F5C08B399C27}">
      <dgm:prSet/>
      <dgm:spPr/>
      <dgm:t>
        <a:bodyPr/>
        <a:lstStyle/>
        <a:p>
          <a:endParaRPr lang="en-GB"/>
        </a:p>
      </dgm:t>
    </dgm:pt>
    <dgm:pt modelId="{11B8AB3C-8145-4A97-AE56-3BFEFF239772}" type="sibTrans" cxnId="{4CEB6F76-F421-4740-94E1-F5C08B399C27}">
      <dgm:prSet/>
      <dgm:spPr/>
      <dgm:t>
        <a:bodyPr/>
        <a:lstStyle/>
        <a:p>
          <a:endParaRPr lang="en-GB"/>
        </a:p>
      </dgm:t>
    </dgm:pt>
    <dgm:pt modelId="{0EF0B7B8-E671-40C6-914D-05111284655F}">
      <dgm:prSet phldrT="[Text]" custT="1"/>
      <dgm:spPr/>
      <dgm:t>
        <a:bodyPr/>
        <a:lstStyle/>
        <a:p>
          <a:r>
            <a:rPr lang="en-GB" sz="2400" dirty="0" smtClean="0"/>
            <a:t>- Can the firm cope with increased demand?</a:t>
          </a:r>
        </a:p>
        <a:p>
          <a:r>
            <a:rPr lang="en-GB" sz="2400" dirty="0" smtClean="0"/>
            <a:t>- Is there enough capacity?</a:t>
          </a:r>
        </a:p>
        <a:p>
          <a:r>
            <a:rPr lang="en-GB" sz="2400" dirty="0" smtClean="0"/>
            <a:t>- Is the supply chain flexible?</a:t>
          </a:r>
        </a:p>
        <a:p>
          <a:endParaRPr lang="en-GB" sz="2400" dirty="0"/>
        </a:p>
      </dgm:t>
    </dgm:pt>
    <dgm:pt modelId="{BE6232B8-219A-4EA2-9A49-6AAAB2E45CAA}" type="parTrans" cxnId="{2C799181-7D04-4673-847A-853602529673}">
      <dgm:prSet/>
      <dgm:spPr/>
      <dgm:t>
        <a:bodyPr/>
        <a:lstStyle/>
        <a:p>
          <a:endParaRPr lang="en-GB"/>
        </a:p>
      </dgm:t>
    </dgm:pt>
    <dgm:pt modelId="{EFD4F574-B3AA-402D-9C43-4C082A55A253}" type="sibTrans" cxnId="{2C799181-7D04-4673-847A-853602529673}">
      <dgm:prSet/>
      <dgm:spPr/>
      <dgm:t>
        <a:bodyPr/>
        <a:lstStyle/>
        <a:p>
          <a:endParaRPr lang="en-GB"/>
        </a:p>
      </dgm:t>
    </dgm:pt>
    <dgm:pt modelId="{B1A1BB01-61E4-4714-BAF6-AF27C28E994E}" type="pres">
      <dgm:prSet presAssocID="{074D0DBA-6855-4723-9AA1-EEA304D74DBD}" presName="Name0" presStyleCnt="0">
        <dgm:presLayoutVars>
          <dgm:dir/>
          <dgm:resizeHandles val="exact"/>
        </dgm:presLayoutVars>
      </dgm:prSet>
      <dgm:spPr/>
    </dgm:pt>
    <dgm:pt modelId="{CC62099F-7EC8-4AA8-B23E-EC67923BC79F}" type="pres">
      <dgm:prSet presAssocID="{074D0DBA-6855-4723-9AA1-EEA304D74DBD}" presName="bkgdShp" presStyleLbl="alignAccFollowNode1" presStyleIdx="0" presStyleCnt="1"/>
      <dgm:spPr/>
      <dgm:t>
        <a:bodyPr/>
        <a:lstStyle/>
        <a:p>
          <a:endParaRPr lang="en-GB"/>
        </a:p>
      </dgm:t>
    </dgm:pt>
    <dgm:pt modelId="{82589757-EA67-4D4A-A3D5-492395BD73A2}" type="pres">
      <dgm:prSet presAssocID="{074D0DBA-6855-4723-9AA1-EEA304D74DBD}" presName="linComp" presStyleCnt="0"/>
      <dgm:spPr/>
    </dgm:pt>
    <dgm:pt modelId="{FD6937A8-28E2-401B-BE9A-0861E94BBE37}" type="pres">
      <dgm:prSet presAssocID="{4686BDE3-6AD9-4EBF-94F0-92B98F214614}" presName="compNode" presStyleCnt="0"/>
      <dgm:spPr/>
    </dgm:pt>
    <dgm:pt modelId="{CCD82A1F-CADE-4EFA-90A5-50D2924FB387}" type="pres">
      <dgm:prSet presAssocID="{4686BDE3-6AD9-4EBF-94F0-92B98F2146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AB72CC-D27F-4E78-9301-F5B2200A34FF}" type="pres">
      <dgm:prSet presAssocID="{4686BDE3-6AD9-4EBF-94F0-92B98F214614}" presName="invisiNode" presStyleLbl="node1" presStyleIdx="0" presStyleCnt="3"/>
      <dgm:spPr/>
    </dgm:pt>
    <dgm:pt modelId="{2A3DCEB1-5E93-458D-BDAB-00839891A45D}" type="pres">
      <dgm:prSet presAssocID="{4686BDE3-6AD9-4EBF-94F0-92B98F214614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0FB0C1FA-D519-4083-BB2D-F8BA7167A5E1}" type="pres">
      <dgm:prSet presAssocID="{E9268889-6AC9-4366-B01E-B452F6FCCD8E}" presName="sibTrans" presStyleLbl="sibTrans2D1" presStyleIdx="0" presStyleCnt="0"/>
      <dgm:spPr/>
    </dgm:pt>
    <dgm:pt modelId="{B8639A6A-7DBC-4648-8F45-77927799D683}" type="pres">
      <dgm:prSet presAssocID="{CAC66720-8FAC-439E-AAB4-DED1A86A1289}" presName="compNode" presStyleCnt="0"/>
      <dgm:spPr/>
    </dgm:pt>
    <dgm:pt modelId="{D70873FE-8474-4D23-B351-BAA2343A8980}" type="pres">
      <dgm:prSet presAssocID="{CAC66720-8FAC-439E-AAB4-DED1A86A128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C6D90C-EA3D-49B3-B1C6-0CEADB224E12}" type="pres">
      <dgm:prSet presAssocID="{CAC66720-8FAC-439E-AAB4-DED1A86A1289}" presName="invisiNode" presStyleLbl="node1" presStyleIdx="1" presStyleCnt="3"/>
      <dgm:spPr/>
    </dgm:pt>
    <dgm:pt modelId="{03DB4539-BE7C-4A80-9708-58A0426BF463}" type="pres">
      <dgm:prSet presAssocID="{CAC66720-8FAC-439E-AAB4-DED1A86A1289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102013FF-E0B9-4CB2-9E28-9DE45952D50E}" type="pres">
      <dgm:prSet presAssocID="{11B8AB3C-8145-4A97-AE56-3BFEFF239772}" presName="sibTrans" presStyleLbl="sibTrans2D1" presStyleIdx="0" presStyleCnt="0"/>
      <dgm:spPr/>
    </dgm:pt>
    <dgm:pt modelId="{B965D0B9-62F7-4F74-A517-45E1B36D3199}" type="pres">
      <dgm:prSet presAssocID="{0EF0B7B8-E671-40C6-914D-05111284655F}" presName="compNode" presStyleCnt="0"/>
      <dgm:spPr/>
    </dgm:pt>
    <dgm:pt modelId="{212C908B-7383-411A-8AA4-7989728F7B21}" type="pres">
      <dgm:prSet presAssocID="{0EF0B7B8-E671-40C6-914D-0511128465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729C0C-317B-4D99-8B99-4069895AD2B8}" type="pres">
      <dgm:prSet presAssocID="{0EF0B7B8-E671-40C6-914D-05111284655F}" presName="invisiNode" presStyleLbl="node1" presStyleIdx="2" presStyleCnt="3"/>
      <dgm:spPr/>
    </dgm:pt>
    <dgm:pt modelId="{35D6B679-F3F8-469D-8D7B-26CD55EB0A59}" type="pres">
      <dgm:prSet presAssocID="{0EF0B7B8-E671-40C6-914D-05111284655F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</dgm:ptLst>
  <dgm:cxnLst>
    <dgm:cxn modelId="{63E8C6B9-5A64-45A8-8113-5D1D1D8BCFB4}" srcId="{074D0DBA-6855-4723-9AA1-EEA304D74DBD}" destId="{4686BDE3-6AD9-4EBF-94F0-92B98F214614}" srcOrd="0" destOrd="0" parTransId="{1C16D6FD-34D8-4428-BBBA-05FA8D5302FB}" sibTransId="{E9268889-6AC9-4366-B01E-B452F6FCCD8E}"/>
    <dgm:cxn modelId="{4CEB6F76-F421-4740-94E1-F5C08B399C27}" srcId="{074D0DBA-6855-4723-9AA1-EEA304D74DBD}" destId="{CAC66720-8FAC-439E-AAB4-DED1A86A1289}" srcOrd="1" destOrd="0" parTransId="{B5B9C0B3-EDE8-4A3A-B2D1-FFA0AB04C73C}" sibTransId="{11B8AB3C-8145-4A97-AE56-3BFEFF239772}"/>
    <dgm:cxn modelId="{2C799181-7D04-4673-847A-853602529673}" srcId="{074D0DBA-6855-4723-9AA1-EEA304D74DBD}" destId="{0EF0B7B8-E671-40C6-914D-05111284655F}" srcOrd="2" destOrd="0" parTransId="{BE6232B8-219A-4EA2-9A49-6AAAB2E45CAA}" sibTransId="{EFD4F574-B3AA-402D-9C43-4C082A55A253}"/>
    <dgm:cxn modelId="{849EF4FB-C0C3-4F80-9225-44E422525F8C}" type="presOf" srcId="{CAC66720-8FAC-439E-AAB4-DED1A86A1289}" destId="{D70873FE-8474-4D23-B351-BAA2343A8980}" srcOrd="0" destOrd="0" presId="urn:microsoft.com/office/officeart/2005/8/layout/pList2"/>
    <dgm:cxn modelId="{4A7EFFEF-EECC-4626-A42A-ED8978EA8439}" type="presOf" srcId="{E9268889-6AC9-4366-B01E-B452F6FCCD8E}" destId="{0FB0C1FA-D519-4083-BB2D-F8BA7167A5E1}" srcOrd="0" destOrd="0" presId="urn:microsoft.com/office/officeart/2005/8/layout/pList2"/>
    <dgm:cxn modelId="{CDABE7C9-473F-4E27-AB95-2FD93BFF1093}" type="presOf" srcId="{4686BDE3-6AD9-4EBF-94F0-92B98F214614}" destId="{CCD82A1F-CADE-4EFA-90A5-50D2924FB387}" srcOrd="0" destOrd="0" presId="urn:microsoft.com/office/officeart/2005/8/layout/pList2"/>
    <dgm:cxn modelId="{6151193C-0CF7-4663-B5A4-0A7F8D531804}" type="presOf" srcId="{0EF0B7B8-E671-40C6-914D-05111284655F}" destId="{212C908B-7383-411A-8AA4-7989728F7B21}" srcOrd="0" destOrd="0" presId="urn:microsoft.com/office/officeart/2005/8/layout/pList2"/>
    <dgm:cxn modelId="{E0306477-9AA6-46E1-BF39-E2393D9F9EDF}" type="presOf" srcId="{074D0DBA-6855-4723-9AA1-EEA304D74DBD}" destId="{B1A1BB01-61E4-4714-BAF6-AF27C28E994E}" srcOrd="0" destOrd="0" presId="urn:microsoft.com/office/officeart/2005/8/layout/pList2"/>
    <dgm:cxn modelId="{EEE4C93C-0F79-430C-A242-2F81CDC1320B}" type="presOf" srcId="{11B8AB3C-8145-4A97-AE56-3BFEFF239772}" destId="{102013FF-E0B9-4CB2-9E28-9DE45952D50E}" srcOrd="0" destOrd="0" presId="urn:microsoft.com/office/officeart/2005/8/layout/pList2"/>
    <dgm:cxn modelId="{DB811027-C781-4B0B-972F-0AAEFF082F3C}" type="presParOf" srcId="{B1A1BB01-61E4-4714-BAF6-AF27C28E994E}" destId="{CC62099F-7EC8-4AA8-B23E-EC67923BC79F}" srcOrd="0" destOrd="0" presId="urn:microsoft.com/office/officeart/2005/8/layout/pList2"/>
    <dgm:cxn modelId="{177CCEFE-C223-44FA-B83A-96B54795BA19}" type="presParOf" srcId="{B1A1BB01-61E4-4714-BAF6-AF27C28E994E}" destId="{82589757-EA67-4D4A-A3D5-492395BD73A2}" srcOrd="1" destOrd="0" presId="urn:microsoft.com/office/officeart/2005/8/layout/pList2"/>
    <dgm:cxn modelId="{7BD9EB0E-850E-483A-9A26-3620C62BC981}" type="presParOf" srcId="{82589757-EA67-4D4A-A3D5-492395BD73A2}" destId="{FD6937A8-28E2-401B-BE9A-0861E94BBE37}" srcOrd="0" destOrd="0" presId="urn:microsoft.com/office/officeart/2005/8/layout/pList2"/>
    <dgm:cxn modelId="{71F688EA-97BC-4A6C-96C5-DF2004C9E49F}" type="presParOf" srcId="{FD6937A8-28E2-401B-BE9A-0861E94BBE37}" destId="{CCD82A1F-CADE-4EFA-90A5-50D2924FB387}" srcOrd="0" destOrd="0" presId="urn:microsoft.com/office/officeart/2005/8/layout/pList2"/>
    <dgm:cxn modelId="{C156BAB3-8BFD-4D00-8E46-8A94B45F5A1F}" type="presParOf" srcId="{FD6937A8-28E2-401B-BE9A-0861E94BBE37}" destId="{30AB72CC-D27F-4E78-9301-F5B2200A34FF}" srcOrd="1" destOrd="0" presId="urn:microsoft.com/office/officeart/2005/8/layout/pList2"/>
    <dgm:cxn modelId="{EA2048D2-8D7D-40F8-A1CD-9030B8AA65D3}" type="presParOf" srcId="{FD6937A8-28E2-401B-BE9A-0861E94BBE37}" destId="{2A3DCEB1-5E93-458D-BDAB-00839891A45D}" srcOrd="2" destOrd="0" presId="urn:microsoft.com/office/officeart/2005/8/layout/pList2"/>
    <dgm:cxn modelId="{0DD077C8-4296-4E08-B5D9-68C4CAE92B5B}" type="presParOf" srcId="{82589757-EA67-4D4A-A3D5-492395BD73A2}" destId="{0FB0C1FA-D519-4083-BB2D-F8BA7167A5E1}" srcOrd="1" destOrd="0" presId="urn:microsoft.com/office/officeart/2005/8/layout/pList2"/>
    <dgm:cxn modelId="{BB346B43-9097-4742-9A8F-CAE4CD862994}" type="presParOf" srcId="{82589757-EA67-4D4A-A3D5-492395BD73A2}" destId="{B8639A6A-7DBC-4648-8F45-77927799D683}" srcOrd="2" destOrd="0" presId="urn:microsoft.com/office/officeart/2005/8/layout/pList2"/>
    <dgm:cxn modelId="{EA38C488-C9D4-4E35-9B4D-F1279FD592B7}" type="presParOf" srcId="{B8639A6A-7DBC-4648-8F45-77927799D683}" destId="{D70873FE-8474-4D23-B351-BAA2343A8980}" srcOrd="0" destOrd="0" presId="urn:microsoft.com/office/officeart/2005/8/layout/pList2"/>
    <dgm:cxn modelId="{5867BBC8-C70E-4C07-9B02-C39C1C8BC263}" type="presParOf" srcId="{B8639A6A-7DBC-4648-8F45-77927799D683}" destId="{57C6D90C-EA3D-49B3-B1C6-0CEADB224E12}" srcOrd="1" destOrd="0" presId="urn:microsoft.com/office/officeart/2005/8/layout/pList2"/>
    <dgm:cxn modelId="{D111CAF2-3010-4C06-B9A5-17924E538BE1}" type="presParOf" srcId="{B8639A6A-7DBC-4648-8F45-77927799D683}" destId="{03DB4539-BE7C-4A80-9708-58A0426BF463}" srcOrd="2" destOrd="0" presId="urn:microsoft.com/office/officeart/2005/8/layout/pList2"/>
    <dgm:cxn modelId="{66DB0C3C-C5CA-4A6C-B7D6-A9BF652007A4}" type="presParOf" srcId="{82589757-EA67-4D4A-A3D5-492395BD73A2}" destId="{102013FF-E0B9-4CB2-9E28-9DE45952D50E}" srcOrd="3" destOrd="0" presId="urn:microsoft.com/office/officeart/2005/8/layout/pList2"/>
    <dgm:cxn modelId="{24DB460B-E613-453C-80B3-8E9A86E9337B}" type="presParOf" srcId="{82589757-EA67-4D4A-A3D5-492395BD73A2}" destId="{B965D0B9-62F7-4F74-A517-45E1B36D3199}" srcOrd="4" destOrd="0" presId="urn:microsoft.com/office/officeart/2005/8/layout/pList2"/>
    <dgm:cxn modelId="{13710444-012B-4E80-85BE-D5A946EB5205}" type="presParOf" srcId="{B965D0B9-62F7-4F74-A517-45E1B36D3199}" destId="{212C908B-7383-411A-8AA4-7989728F7B21}" srcOrd="0" destOrd="0" presId="urn:microsoft.com/office/officeart/2005/8/layout/pList2"/>
    <dgm:cxn modelId="{205DCB50-412D-4729-93B5-CED16308D92B}" type="presParOf" srcId="{B965D0B9-62F7-4F74-A517-45E1B36D3199}" destId="{AA729C0C-317B-4D99-8B99-4069895AD2B8}" srcOrd="1" destOrd="0" presId="urn:microsoft.com/office/officeart/2005/8/layout/pList2"/>
    <dgm:cxn modelId="{C16C0282-D798-4B53-9883-A7BB037D6AF1}" type="presParOf" srcId="{B965D0B9-62F7-4F74-A517-45E1B36D3199}" destId="{35D6B679-F3F8-469D-8D7B-26CD55EB0A5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6EF22E-3989-4E04-A8C2-37C5D7BADACD}" type="doc">
      <dgm:prSet loTypeId="urn:microsoft.com/office/officeart/2005/8/layout/radial5" loCatId="relationship" qsTypeId="urn:microsoft.com/office/officeart/2005/8/quickstyle/3d2" qsCatId="3D" csTypeId="urn:microsoft.com/office/officeart/2005/8/colors/accent0_3" csCatId="mainScheme" phldr="0"/>
      <dgm:spPr/>
      <dgm:t>
        <a:bodyPr/>
        <a:lstStyle/>
        <a:p>
          <a:endParaRPr lang="en-GB"/>
        </a:p>
      </dgm:t>
    </dgm:pt>
    <dgm:pt modelId="{1322BB8C-B305-4E64-A2D2-C93A578AC3D5}">
      <dgm:prSet phldrT="[Text]" phldr="1"/>
      <dgm:spPr/>
      <dgm:t>
        <a:bodyPr/>
        <a:lstStyle/>
        <a:p>
          <a:endParaRPr lang="en-GB"/>
        </a:p>
      </dgm:t>
    </dgm:pt>
    <dgm:pt modelId="{823BBFE5-6E48-4471-88F3-4410D68A9DAC}" type="parTrans" cxnId="{CDF16020-0D1A-4A56-853D-C3EC58F3BEF5}">
      <dgm:prSet/>
      <dgm:spPr/>
      <dgm:t>
        <a:bodyPr/>
        <a:lstStyle/>
        <a:p>
          <a:endParaRPr lang="en-GB"/>
        </a:p>
      </dgm:t>
    </dgm:pt>
    <dgm:pt modelId="{6DF83CC3-771D-4A44-BC76-67329C31E4C9}" type="sibTrans" cxnId="{CDF16020-0D1A-4A56-853D-C3EC58F3BEF5}">
      <dgm:prSet/>
      <dgm:spPr/>
      <dgm:t>
        <a:bodyPr/>
        <a:lstStyle/>
        <a:p>
          <a:endParaRPr lang="en-GB"/>
        </a:p>
      </dgm:t>
    </dgm:pt>
    <dgm:pt modelId="{C3B49BA5-04B8-4A53-A32A-9B32047B19B0}">
      <dgm:prSet phldrT="[Text]" phldr="1"/>
      <dgm:spPr/>
      <dgm:t>
        <a:bodyPr/>
        <a:lstStyle/>
        <a:p>
          <a:endParaRPr lang="en-GB"/>
        </a:p>
      </dgm:t>
    </dgm:pt>
    <dgm:pt modelId="{0CD2CBFE-C28C-4DC6-884B-8741E76B7DCF}" type="parTrans" cxnId="{972D7E91-0FD5-412C-BAF9-A3FE3C1A0F0B}">
      <dgm:prSet/>
      <dgm:spPr/>
      <dgm:t>
        <a:bodyPr/>
        <a:lstStyle/>
        <a:p>
          <a:endParaRPr lang="en-GB"/>
        </a:p>
      </dgm:t>
    </dgm:pt>
    <dgm:pt modelId="{5ED738BB-FE76-4881-B5F2-D756D2326AD3}" type="sibTrans" cxnId="{972D7E91-0FD5-412C-BAF9-A3FE3C1A0F0B}">
      <dgm:prSet/>
      <dgm:spPr/>
      <dgm:t>
        <a:bodyPr/>
        <a:lstStyle/>
        <a:p>
          <a:endParaRPr lang="en-GB"/>
        </a:p>
      </dgm:t>
    </dgm:pt>
    <dgm:pt modelId="{56280487-F7B1-4F95-AEA9-79C35E9222D2}">
      <dgm:prSet phldrT="[Text]" phldr="1"/>
      <dgm:spPr/>
      <dgm:t>
        <a:bodyPr/>
        <a:lstStyle/>
        <a:p>
          <a:endParaRPr lang="en-GB"/>
        </a:p>
      </dgm:t>
    </dgm:pt>
    <dgm:pt modelId="{B56BC47D-E140-44FC-B831-993A9A734B5F}" type="parTrans" cxnId="{D555FC05-A1EC-47BA-9E16-475561CAC63F}">
      <dgm:prSet/>
      <dgm:spPr/>
      <dgm:t>
        <a:bodyPr/>
        <a:lstStyle/>
        <a:p>
          <a:endParaRPr lang="en-GB"/>
        </a:p>
      </dgm:t>
    </dgm:pt>
    <dgm:pt modelId="{44B44510-E70D-4776-B3F4-B2B92D82E9C3}" type="sibTrans" cxnId="{D555FC05-A1EC-47BA-9E16-475561CAC63F}">
      <dgm:prSet/>
      <dgm:spPr/>
      <dgm:t>
        <a:bodyPr/>
        <a:lstStyle/>
        <a:p>
          <a:endParaRPr lang="en-GB"/>
        </a:p>
      </dgm:t>
    </dgm:pt>
    <dgm:pt modelId="{A6969E18-1BE0-4B42-BB66-C82FDE87CEDC}">
      <dgm:prSet phldrT="[Text]" phldr="1"/>
      <dgm:spPr/>
      <dgm:t>
        <a:bodyPr/>
        <a:lstStyle/>
        <a:p>
          <a:endParaRPr lang="en-GB"/>
        </a:p>
      </dgm:t>
    </dgm:pt>
    <dgm:pt modelId="{A6455B5D-1111-4EBB-A671-7BD4B7E4F532}" type="parTrans" cxnId="{FD76AED4-A75D-4506-AB44-D837F719CA43}">
      <dgm:prSet/>
      <dgm:spPr/>
      <dgm:t>
        <a:bodyPr/>
        <a:lstStyle/>
        <a:p>
          <a:endParaRPr lang="en-GB"/>
        </a:p>
      </dgm:t>
    </dgm:pt>
    <dgm:pt modelId="{5C9CE8E2-6890-4BF1-A247-09666281B498}" type="sibTrans" cxnId="{FD76AED4-A75D-4506-AB44-D837F719CA43}">
      <dgm:prSet/>
      <dgm:spPr/>
      <dgm:t>
        <a:bodyPr/>
        <a:lstStyle/>
        <a:p>
          <a:endParaRPr lang="en-GB"/>
        </a:p>
      </dgm:t>
    </dgm:pt>
    <dgm:pt modelId="{CF861DAE-68BA-438C-8824-A2B7488577BF}">
      <dgm:prSet phldrT="[Text]" phldr="1"/>
      <dgm:spPr/>
      <dgm:t>
        <a:bodyPr/>
        <a:lstStyle/>
        <a:p>
          <a:endParaRPr lang="en-GB"/>
        </a:p>
      </dgm:t>
    </dgm:pt>
    <dgm:pt modelId="{1C96EA75-9202-45F0-9B27-4446B3D83931}" type="parTrans" cxnId="{6C7BC269-87F3-400E-8A83-FF65F287A70C}">
      <dgm:prSet/>
      <dgm:spPr/>
      <dgm:t>
        <a:bodyPr/>
        <a:lstStyle/>
        <a:p>
          <a:endParaRPr lang="en-GB"/>
        </a:p>
      </dgm:t>
    </dgm:pt>
    <dgm:pt modelId="{32353DDC-C22B-453D-900B-DB57C8C5E888}" type="sibTrans" cxnId="{6C7BC269-87F3-400E-8A83-FF65F287A70C}">
      <dgm:prSet/>
      <dgm:spPr/>
      <dgm:t>
        <a:bodyPr/>
        <a:lstStyle/>
        <a:p>
          <a:endParaRPr lang="en-GB"/>
        </a:p>
      </dgm:t>
    </dgm:pt>
    <dgm:pt modelId="{E9E7FA26-3FCE-4869-A480-B4EF432AEC34}" type="pres">
      <dgm:prSet presAssocID="{7D6EF22E-3989-4E04-A8C2-37C5D7BADAC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5DDCD7-6105-4597-A9C1-2DD66E859B34}" type="pres">
      <dgm:prSet presAssocID="{1322BB8C-B305-4E64-A2D2-C93A578AC3D5}" presName="centerShape" presStyleLbl="node0" presStyleIdx="0" presStyleCnt="1"/>
      <dgm:spPr/>
    </dgm:pt>
    <dgm:pt modelId="{BE273905-8EF3-4CC2-8C36-910A8F8ADBA4}" type="pres">
      <dgm:prSet presAssocID="{0CD2CBFE-C28C-4DC6-884B-8741E76B7DCF}" presName="parTrans" presStyleLbl="sibTrans2D1" presStyleIdx="0" presStyleCnt="4"/>
      <dgm:spPr/>
    </dgm:pt>
    <dgm:pt modelId="{E53D6636-3E5C-4D8E-98BA-358AFBC757B0}" type="pres">
      <dgm:prSet presAssocID="{0CD2CBFE-C28C-4DC6-884B-8741E76B7DCF}" presName="connectorText" presStyleLbl="sibTrans2D1" presStyleIdx="0" presStyleCnt="4"/>
      <dgm:spPr/>
    </dgm:pt>
    <dgm:pt modelId="{CCC3F43A-41A7-4E98-B00C-30EF92AD06F5}" type="pres">
      <dgm:prSet presAssocID="{C3B49BA5-04B8-4A53-A32A-9B32047B19B0}" presName="node" presStyleLbl="node1" presStyleIdx="0" presStyleCnt="4">
        <dgm:presLayoutVars>
          <dgm:bulletEnabled val="1"/>
        </dgm:presLayoutVars>
      </dgm:prSet>
      <dgm:spPr/>
    </dgm:pt>
    <dgm:pt modelId="{CF804ACE-49BD-43C4-9E80-8FF89CB9422F}" type="pres">
      <dgm:prSet presAssocID="{B56BC47D-E140-44FC-B831-993A9A734B5F}" presName="parTrans" presStyleLbl="sibTrans2D1" presStyleIdx="1" presStyleCnt="4"/>
      <dgm:spPr/>
    </dgm:pt>
    <dgm:pt modelId="{59057E17-3558-4E14-B6B8-A496BA899AFE}" type="pres">
      <dgm:prSet presAssocID="{B56BC47D-E140-44FC-B831-993A9A734B5F}" presName="connectorText" presStyleLbl="sibTrans2D1" presStyleIdx="1" presStyleCnt="4"/>
      <dgm:spPr/>
    </dgm:pt>
    <dgm:pt modelId="{B8561CDA-62A2-469D-9F52-B78643B9C9FC}" type="pres">
      <dgm:prSet presAssocID="{56280487-F7B1-4F95-AEA9-79C35E9222D2}" presName="node" presStyleLbl="node1" presStyleIdx="1" presStyleCnt="4">
        <dgm:presLayoutVars>
          <dgm:bulletEnabled val="1"/>
        </dgm:presLayoutVars>
      </dgm:prSet>
      <dgm:spPr/>
    </dgm:pt>
    <dgm:pt modelId="{10230F32-005E-424B-855B-8460601506CA}" type="pres">
      <dgm:prSet presAssocID="{A6455B5D-1111-4EBB-A671-7BD4B7E4F532}" presName="parTrans" presStyleLbl="sibTrans2D1" presStyleIdx="2" presStyleCnt="4"/>
      <dgm:spPr/>
    </dgm:pt>
    <dgm:pt modelId="{1321F82B-5FB7-44C5-9A7F-91E677319D5F}" type="pres">
      <dgm:prSet presAssocID="{A6455B5D-1111-4EBB-A671-7BD4B7E4F532}" presName="connectorText" presStyleLbl="sibTrans2D1" presStyleIdx="2" presStyleCnt="4"/>
      <dgm:spPr/>
    </dgm:pt>
    <dgm:pt modelId="{83ED63FC-110C-40B7-8A2B-3D0FB63BCE85}" type="pres">
      <dgm:prSet presAssocID="{A6969E18-1BE0-4B42-BB66-C82FDE87CEDC}" presName="node" presStyleLbl="node1" presStyleIdx="2" presStyleCnt="4">
        <dgm:presLayoutVars>
          <dgm:bulletEnabled val="1"/>
        </dgm:presLayoutVars>
      </dgm:prSet>
      <dgm:spPr/>
    </dgm:pt>
    <dgm:pt modelId="{4ABA5DBA-79B5-47F4-A48B-4CC25F4BE1BD}" type="pres">
      <dgm:prSet presAssocID="{1C96EA75-9202-45F0-9B27-4446B3D83931}" presName="parTrans" presStyleLbl="sibTrans2D1" presStyleIdx="3" presStyleCnt="4"/>
      <dgm:spPr/>
    </dgm:pt>
    <dgm:pt modelId="{60AA83DD-91A8-4302-943B-5F08647EB461}" type="pres">
      <dgm:prSet presAssocID="{1C96EA75-9202-45F0-9B27-4446B3D83931}" presName="connectorText" presStyleLbl="sibTrans2D1" presStyleIdx="3" presStyleCnt="4"/>
      <dgm:spPr/>
    </dgm:pt>
    <dgm:pt modelId="{4EACC664-512B-4070-9569-DAF6D2FDEBF0}" type="pres">
      <dgm:prSet presAssocID="{CF861DAE-68BA-438C-8824-A2B7488577BF}" presName="node" presStyleLbl="node1" presStyleIdx="3" presStyleCnt="4">
        <dgm:presLayoutVars>
          <dgm:bulletEnabled val="1"/>
        </dgm:presLayoutVars>
      </dgm:prSet>
      <dgm:spPr/>
    </dgm:pt>
  </dgm:ptLst>
  <dgm:cxnLst>
    <dgm:cxn modelId="{0B948DA3-24F2-42FA-ACC1-C96DF26960E9}" type="presOf" srcId="{56280487-F7B1-4F95-AEA9-79C35E9222D2}" destId="{B8561CDA-62A2-469D-9F52-B78643B9C9FC}" srcOrd="0" destOrd="0" presId="urn:microsoft.com/office/officeart/2005/8/layout/radial5"/>
    <dgm:cxn modelId="{B77ACF96-1BE5-4505-B197-E84EB8630AB1}" type="presOf" srcId="{7D6EF22E-3989-4E04-A8C2-37C5D7BADACD}" destId="{E9E7FA26-3FCE-4869-A480-B4EF432AEC34}" srcOrd="0" destOrd="0" presId="urn:microsoft.com/office/officeart/2005/8/layout/radial5"/>
    <dgm:cxn modelId="{CC03934E-567C-4F47-B233-D8ECF2282E00}" type="presOf" srcId="{A6455B5D-1111-4EBB-A671-7BD4B7E4F532}" destId="{1321F82B-5FB7-44C5-9A7F-91E677319D5F}" srcOrd="1" destOrd="0" presId="urn:microsoft.com/office/officeart/2005/8/layout/radial5"/>
    <dgm:cxn modelId="{972D7E91-0FD5-412C-BAF9-A3FE3C1A0F0B}" srcId="{1322BB8C-B305-4E64-A2D2-C93A578AC3D5}" destId="{C3B49BA5-04B8-4A53-A32A-9B32047B19B0}" srcOrd="0" destOrd="0" parTransId="{0CD2CBFE-C28C-4DC6-884B-8741E76B7DCF}" sibTransId="{5ED738BB-FE76-4881-B5F2-D756D2326AD3}"/>
    <dgm:cxn modelId="{3EA07AA7-0C47-4CFD-9867-D866B8C6807D}" type="presOf" srcId="{C3B49BA5-04B8-4A53-A32A-9B32047B19B0}" destId="{CCC3F43A-41A7-4E98-B00C-30EF92AD06F5}" srcOrd="0" destOrd="0" presId="urn:microsoft.com/office/officeart/2005/8/layout/radial5"/>
    <dgm:cxn modelId="{5039248A-7DCA-4D7B-9579-C1DEB4B0BCF5}" type="presOf" srcId="{1322BB8C-B305-4E64-A2D2-C93A578AC3D5}" destId="{FC5DDCD7-6105-4597-A9C1-2DD66E859B34}" srcOrd="0" destOrd="0" presId="urn:microsoft.com/office/officeart/2005/8/layout/radial5"/>
    <dgm:cxn modelId="{4968C711-B1AC-484A-9BF1-4AE8E09A5696}" type="presOf" srcId="{A6455B5D-1111-4EBB-A671-7BD4B7E4F532}" destId="{10230F32-005E-424B-855B-8460601506CA}" srcOrd="0" destOrd="0" presId="urn:microsoft.com/office/officeart/2005/8/layout/radial5"/>
    <dgm:cxn modelId="{D555FC05-A1EC-47BA-9E16-475561CAC63F}" srcId="{1322BB8C-B305-4E64-A2D2-C93A578AC3D5}" destId="{56280487-F7B1-4F95-AEA9-79C35E9222D2}" srcOrd="1" destOrd="0" parTransId="{B56BC47D-E140-44FC-B831-993A9A734B5F}" sibTransId="{44B44510-E70D-4776-B3F4-B2B92D82E9C3}"/>
    <dgm:cxn modelId="{6C7BC269-87F3-400E-8A83-FF65F287A70C}" srcId="{1322BB8C-B305-4E64-A2D2-C93A578AC3D5}" destId="{CF861DAE-68BA-438C-8824-A2B7488577BF}" srcOrd="3" destOrd="0" parTransId="{1C96EA75-9202-45F0-9B27-4446B3D83931}" sibTransId="{32353DDC-C22B-453D-900B-DB57C8C5E888}"/>
    <dgm:cxn modelId="{D69747E7-23BF-497C-A5C3-97DC459327AA}" type="presOf" srcId="{B56BC47D-E140-44FC-B831-993A9A734B5F}" destId="{CF804ACE-49BD-43C4-9E80-8FF89CB9422F}" srcOrd="0" destOrd="0" presId="urn:microsoft.com/office/officeart/2005/8/layout/radial5"/>
    <dgm:cxn modelId="{B2CD981F-8887-4E22-964E-3042A8915681}" type="presOf" srcId="{B56BC47D-E140-44FC-B831-993A9A734B5F}" destId="{59057E17-3558-4E14-B6B8-A496BA899AFE}" srcOrd="1" destOrd="0" presId="urn:microsoft.com/office/officeart/2005/8/layout/radial5"/>
    <dgm:cxn modelId="{BF47428A-AA75-4832-987C-C5754B4C63DF}" type="presOf" srcId="{0CD2CBFE-C28C-4DC6-884B-8741E76B7DCF}" destId="{E53D6636-3E5C-4D8E-98BA-358AFBC757B0}" srcOrd="1" destOrd="0" presId="urn:microsoft.com/office/officeart/2005/8/layout/radial5"/>
    <dgm:cxn modelId="{3B4C48B2-C792-414B-A4C2-A2B846AFF233}" type="presOf" srcId="{CF861DAE-68BA-438C-8824-A2B7488577BF}" destId="{4EACC664-512B-4070-9569-DAF6D2FDEBF0}" srcOrd="0" destOrd="0" presId="urn:microsoft.com/office/officeart/2005/8/layout/radial5"/>
    <dgm:cxn modelId="{02EB9442-B152-4FD9-AA58-8499C5D213CD}" type="presOf" srcId="{1C96EA75-9202-45F0-9B27-4446B3D83931}" destId="{60AA83DD-91A8-4302-943B-5F08647EB461}" srcOrd="1" destOrd="0" presId="urn:microsoft.com/office/officeart/2005/8/layout/radial5"/>
    <dgm:cxn modelId="{0212E096-E38C-4099-8E98-1110156F4D61}" type="presOf" srcId="{A6969E18-1BE0-4B42-BB66-C82FDE87CEDC}" destId="{83ED63FC-110C-40B7-8A2B-3D0FB63BCE85}" srcOrd="0" destOrd="0" presId="urn:microsoft.com/office/officeart/2005/8/layout/radial5"/>
    <dgm:cxn modelId="{FD76AED4-A75D-4506-AB44-D837F719CA43}" srcId="{1322BB8C-B305-4E64-A2D2-C93A578AC3D5}" destId="{A6969E18-1BE0-4B42-BB66-C82FDE87CEDC}" srcOrd="2" destOrd="0" parTransId="{A6455B5D-1111-4EBB-A671-7BD4B7E4F532}" sibTransId="{5C9CE8E2-6890-4BF1-A247-09666281B498}"/>
    <dgm:cxn modelId="{CDF16020-0D1A-4A56-853D-C3EC58F3BEF5}" srcId="{7D6EF22E-3989-4E04-A8C2-37C5D7BADACD}" destId="{1322BB8C-B305-4E64-A2D2-C93A578AC3D5}" srcOrd="0" destOrd="0" parTransId="{823BBFE5-6E48-4471-88F3-4410D68A9DAC}" sibTransId="{6DF83CC3-771D-4A44-BC76-67329C31E4C9}"/>
    <dgm:cxn modelId="{FE41AC19-D9E4-4CCE-8E56-9818F524502E}" type="presOf" srcId="{1C96EA75-9202-45F0-9B27-4446B3D83931}" destId="{4ABA5DBA-79B5-47F4-A48B-4CC25F4BE1BD}" srcOrd="0" destOrd="0" presId="urn:microsoft.com/office/officeart/2005/8/layout/radial5"/>
    <dgm:cxn modelId="{9CA14545-18C3-46DC-9DE8-831A8D1F9056}" type="presOf" srcId="{0CD2CBFE-C28C-4DC6-884B-8741E76B7DCF}" destId="{BE273905-8EF3-4CC2-8C36-910A8F8ADBA4}" srcOrd="0" destOrd="0" presId="urn:microsoft.com/office/officeart/2005/8/layout/radial5"/>
    <dgm:cxn modelId="{3FFEBE07-7032-4B7E-8859-538EC6C8CBE1}" type="presParOf" srcId="{E9E7FA26-3FCE-4869-A480-B4EF432AEC34}" destId="{FC5DDCD7-6105-4597-A9C1-2DD66E859B34}" srcOrd="0" destOrd="0" presId="urn:microsoft.com/office/officeart/2005/8/layout/radial5"/>
    <dgm:cxn modelId="{431D03F2-50CD-4029-9EDE-ACC1B6AB9E4E}" type="presParOf" srcId="{E9E7FA26-3FCE-4869-A480-B4EF432AEC34}" destId="{BE273905-8EF3-4CC2-8C36-910A8F8ADBA4}" srcOrd="1" destOrd="0" presId="urn:microsoft.com/office/officeart/2005/8/layout/radial5"/>
    <dgm:cxn modelId="{3B854F50-709B-4839-9A0D-EA5CBA5D7C04}" type="presParOf" srcId="{BE273905-8EF3-4CC2-8C36-910A8F8ADBA4}" destId="{E53D6636-3E5C-4D8E-98BA-358AFBC757B0}" srcOrd="0" destOrd="0" presId="urn:microsoft.com/office/officeart/2005/8/layout/radial5"/>
    <dgm:cxn modelId="{9BDEC34F-C076-4C7D-A928-FA483D58018A}" type="presParOf" srcId="{E9E7FA26-3FCE-4869-A480-B4EF432AEC34}" destId="{CCC3F43A-41A7-4E98-B00C-30EF92AD06F5}" srcOrd="2" destOrd="0" presId="urn:microsoft.com/office/officeart/2005/8/layout/radial5"/>
    <dgm:cxn modelId="{34EF279D-C26A-4BC4-978F-C6C88C186A9F}" type="presParOf" srcId="{E9E7FA26-3FCE-4869-A480-B4EF432AEC34}" destId="{CF804ACE-49BD-43C4-9E80-8FF89CB9422F}" srcOrd="3" destOrd="0" presId="urn:microsoft.com/office/officeart/2005/8/layout/radial5"/>
    <dgm:cxn modelId="{79A34FE8-29CE-4D03-9818-6589B497BB2E}" type="presParOf" srcId="{CF804ACE-49BD-43C4-9E80-8FF89CB9422F}" destId="{59057E17-3558-4E14-B6B8-A496BA899AFE}" srcOrd="0" destOrd="0" presId="urn:microsoft.com/office/officeart/2005/8/layout/radial5"/>
    <dgm:cxn modelId="{029D6182-C881-4FFA-81DF-E77ED9FA9F3A}" type="presParOf" srcId="{E9E7FA26-3FCE-4869-A480-B4EF432AEC34}" destId="{B8561CDA-62A2-469D-9F52-B78643B9C9FC}" srcOrd="4" destOrd="0" presId="urn:microsoft.com/office/officeart/2005/8/layout/radial5"/>
    <dgm:cxn modelId="{43E65563-BB19-49BC-9BD3-2645B0A85B83}" type="presParOf" srcId="{E9E7FA26-3FCE-4869-A480-B4EF432AEC34}" destId="{10230F32-005E-424B-855B-8460601506CA}" srcOrd="5" destOrd="0" presId="urn:microsoft.com/office/officeart/2005/8/layout/radial5"/>
    <dgm:cxn modelId="{42A39B1B-7B10-4B88-A734-6213939034D9}" type="presParOf" srcId="{10230F32-005E-424B-855B-8460601506CA}" destId="{1321F82B-5FB7-44C5-9A7F-91E677319D5F}" srcOrd="0" destOrd="0" presId="urn:microsoft.com/office/officeart/2005/8/layout/radial5"/>
    <dgm:cxn modelId="{682AC535-C485-47F4-83AB-B523A707E723}" type="presParOf" srcId="{E9E7FA26-3FCE-4869-A480-B4EF432AEC34}" destId="{83ED63FC-110C-40B7-8A2B-3D0FB63BCE85}" srcOrd="6" destOrd="0" presId="urn:microsoft.com/office/officeart/2005/8/layout/radial5"/>
    <dgm:cxn modelId="{8E10EB2B-4138-4A97-8C8B-0449B0B79470}" type="presParOf" srcId="{E9E7FA26-3FCE-4869-A480-B4EF432AEC34}" destId="{4ABA5DBA-79B5-47F4-A48B-4CC25F4BE1BD}" srcOrd="7" destOrd="0" presId="urn:microsoft.com/office/officeart/2005/8/layout/radial5"/>
    <dgm:cxn modelId="{4ECE5C2D-33D6-4453-8379-A23EEB590B80}" type="presParOf" srcId="{4ABA5DBA-79B5-47F4-A48B-4CC25F4BE1BD}" destId="{60AA83DD-91A8-4302-943B-5F08647EB461}" srcOrd="0" destOrd="0" presId="urn:microsoft.com/office/officeart/2005/8/layout/radial5"/>
    <dgm:cxn modelId="{0158ACE3-FD17-4EE1-8F1A-45E456F14312}" type="presParOf" srcId="{E9E7FA26-3FCE-4869-A480-B4EF432AEC34}" destId="{4EACC664-512B-4070-9569-DAF6D2FDEBF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558F58-5503-45CB-9458-025C7AB74AAA}" type="doc">
      <dgm:prSet loTypeId="urn:microsoft.com/office/officeart/2005/8/layout/vList5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8EF95BC-7248-4C74-A7E7-05B0BBCF5EA6}">
      <dgm:prSet phldrT="[Text]"/>
      <dgm:spPr/>
      <dgm:t>
        <a:bodyPr/>
        <a:lstStyle/>
        <a:p>
          <a:r>
            <a:rPr lang="en-GB" dirty="0" smtClean="0"/>
            <a:t>Competitors</a:t>
          </a:r>
          <a:endParaRPr lang="en-GB" dirty="0"/>
        </a:p>
      </dgm:t>
    </dgm:pt>
    <dgm:pt modelId="{AA90783D-FBAE-4301-B93B-BA8A6901D685}" type="parTrans" cxnId="{D69CEDA9-48A5-427C-81C5-FFD7A1FD4227}">
      <dgm:prSet/>
      <dgm:spPr/>
      <dgm:t>
        <a:bodyPr/>
        <a:lstStyle/>
        <a:p>
          <a:endParaRPr lang="en-GB"/>
        </a:p>
      </dgm:t>
    </dgm:pt>
    <dgm:pt modelId="{25756501-8567-4311-9FA5-E7B83050D152}" type="sibTrans" cxnId="{D69CEDA9-48A5-427C-81C5-FFD7A1FD4227}">
      <dgm:prSet/>
      <dgm:spPr/>
      <dgm:t>
        <a:bodyPr/>
        <a:lstStyle/>
        <a:p>
          <a:endParaRPr lang="en-GB"/>
        </a:p>
      </dgm:t>
    </dgm:pt>
    <dgm:pt modelId="{D1FB7D0F-0903-41AB-A177-C536D4E88D6B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Firms will have to proactive and reactive to competitors actions to avoid losing any competitive advantage.</a:t>
          </a:r>
          <a:endParaRPr lang="en-GB" dirty="0">
            <a:solidFill>
              <a:srgbClr val="002060"/>
            </a:solidFill>
          </a:endParaRPr>
        </a:p>
      </dgm:t>
    </dgm:pt>
    <dgm:pt modelId="{AB76DA24-5C18-439B-9AD3-F0DFDFFD4F7B}" type="parTrans" cxnId="{2A2370B5-9475-4A6B-9290-A93000F662F7}">
      <dgm:prSet/>
      <dgm:spPr/>
      <dgm:t>
        <a:bodyPr/>
        <a:lstStyle/>
        <a:p>
          <a:endParaRPr lang="en-GB"/>
        </a:p>
      </dgm:t>
    </dgm:pt>
    <dgm:pt modelId="{B10578C5-B335-4419-91F4-82F350BDA185}" type="sibTrans" cxnId="{2A2370B5-9475-4A6B-9290-A93000F662F7}">
      <dgm:prSet/>
      <dgm:spPr/>
      <dgm:t>
        <a:bodyPr/>
        <a:lstStyle/>
        <a:p>
          <a:endParaRPr lang="en-GB"/>
        </a:p>
      </dgm:t>
    </dgm:pt>
    <dgm:pt modelId="{1A0B45F4-4CB5-4240-AEDF-5EAEFA570EF0}">
      <dgm:prSet phldrT="[Text]"/>
      <dgm:spPr/>
      <dgm:t>
        <a:bodyPr/>
        <a:lstStyle/>
        <a:p>
          <a:r>
            <a:rPr lang="en-GB" dirty="0" smtClean="0"/>
            <a:t>Market Conditions </a:t>
          </a:r>
          <a:endParaRPr lang="en-GB" dirty="0"/>
        </a:p>
      </dgm:t>
    </dgm:pt>
    <dgm:pt modelId="{1FF2D1EE-945C-4328-9499-B50A82C7D8B9}" type="parTrans" cxnId="{365BCBCD-F294-49F0-89EB-A5FE88C4AC7A}">
      <dgm:prSet/>
      <dgm:spPr/>
      <dgm:t>
        <a:bodyPr/>
        <a:lstStyle/>
        <a:p>
          <a:endParaRPr lang="en-GB"/>
        </a:p>
      </dgm:t>
    </dgm:pt>
    <dgm:pt modelId="{F95A1339-F1A0-4137-A480-170E40BEDCF0}" type="sibTrans" cxnId="{365BCBCD-F294-49F0-89EB-A5FE88C4AC7A}">
      <dgm:prSet/>
      <dgm:spPr/>
      <dgm:t>
        <a:bodyPr/>
        <a:lstStyle/>
        <a:p>
          <a:endParaRPr lang="en-GB"/>
        </a:p>
      </dgm:t>
    </dgm:pt>
    <dgm:pt modelId="{B15FA9F9-82EB-42AA-AE0C-0544898A55B6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Economic and political climate will affect market conditions.</a:t>
          </a:r>
          <a:endParaRPr lang="en-GB" dirty="0">
            <a:solidFill>
              <a:srgbClr val="002060"/>
            </a:solidFill>
          </a:endParaRPr>
        </a:p>
      </dgm:t>
    </dgm:pt>
    <dgm:pt modelId="{CAE949F1-7583-4295-B8D4-28A8D98A82F3}" type="parTrans" cxnId="{39907A89-BBAD-4326-BA2C-1B70947DE670}">
      <dgm:prSet/>
      <dgm:spPr/>
      <dgm:t>
        <a:bodyPr/>
        <a:lstStyle/>
        <a:p>
          <a:endParaRPr lang="en-GB"/>
        </a:p>
      </dgm:t>
    </dgm:pt>
    <dgm:pt modelId="{D4EA0C9C-FEDC-4754-95B1-8B0A424C3A5E}" type="sibTrans" cxnId="{39907A89-BBAD-4326-BA2C-1B70947DE670}">
      <dgm:prSet/>
      <dgm:spPr/>
      <dgm:t>
        <a:bodyPr/>
        <a:lstStyle/>
        <a:p>
          <a:endParaRPr lang="en-GB"/>
        </a:p>
      </dgm:t>
    </dgm:pt>
    <dgm:pt modelId="{034D72E7-BB4A-4975-994B-9E704CA1AFED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Consumer confidence and behaviour.</a:t>
          </a:r>
          <a:endParaRPr lang="en-GB" dirty="0">
            <a:solidFill>
              <a:srgbClr val="002060"/>
            </a:solidFill>
          </a:endParaRPr>
        </a:p>
      </dgm:t>
    </dgm:pt>
    <dgm:pt modelId="{207D10EC-74A0-4D60-9C3F-6C0BA413C0E4}" type="parTrans" cxnId="{C4497F26-FEF2-4B2B-8E70-2CD94F1E0D30}">
      <dgm:prSet/>
      <dgm:spPr/>
      <dgm:t>
        <a:bodyPr/>
        <a:lstStyle/>
        <a:p>
          <a:endParaRPr lang="en-GB"/>
        </a:p>
      </dgm:t>
    </dgm:pt>
    <dgm:pt modelId="{7BC34C44-9996-4416-B08D-FDD7EC62A571}" type="sibTrans" cxnId="{C4497F26-FEF2-4B2B-8E70-2CD94F1E0D30}">
      <dgm:prSet/>
      <dgm:spPr/>
      <dgm:t>
        <a:bodyPr/>
        <a:lstStyle/>
        <a:p>
          <a:endParaRPr lang="en-GB"/>
        </a:p>
      </dgm:t>
    </dgm:pt>
    <dgm:pt modelId="{6ED70E16-B26E-41C6-92C9-7B8BF737C14E}">
      <dgm:prSet phldrT="[Text]"/>
      <dgm:spPr/>
      <dgm:t>
        <a:bodyPr/>
        <a:lstStyle/>
        <a:p>
          <a:r>
            <a:rPr lang="en-GB" dirty="0" smtClean="0"/>
            <a:t>Technological Change</a:t>
          </a:r>
          <a:endParaRPr lang="en-GB" dirty="0"/>
        </a:p>
      </dgm:t>
    </dgm:pt>
    <dgm:pt modelId="{CE33B536-FDE6-4704-9068-30CC95654D76}" type="parTrans" cxnId="{1F2EE155-3297-450A-B0A9-D725B391211A}">
      <dgm:prSet/>
      <dgm:spPr/>
      <dgm:t>
        <a:bodyPr/>
        <a:lstStyle/>
        <a:p>
          <a:endParaRPr lang="en-GB"/>
        </a:p>
      </dgm:t>
    </dgm:pt>
    <dgm:pt modelId="{C797E022-8934-4187-83EA-F796E9FAFBC9}" type="sibTrans" cxnId="{1F2EE155-3297-450A-B0A9-D725B391211A}">
      <dgm:prSet/>
      <dgm:spPr/>
      <dgm:t>
        <a:bodyPr/>
        <a:lstStyle/>
        <a:p>
          <a:endParaRPr lang="en-GB"/>
        </a:p>
      </dgm:t>
    </dgm:pt>
    <dgm:pt modelId="{CFE5E19F-F72B-46BA-9322-3BEEC3831845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Firms that make use of technology may be able to benefit from lower costs and therefore build a competitive advantage.</a:t>
          </a:r>
          <a:endParaRPr lang="en-GB" dirty="0">
            <a:solidFill>
              <a:srgbClr val="002060"/>
            </a:solidFill>
          </a:endParaRPr>
        </a:p>
      </dgm:t>
    </dgm:pt>
    <dgm:pt modelId="{2B9086C9-6346-4A73-8DAA-17DC05837243}" type="parTrans" cxnId="{A52A9F1B-7E49-40B3-A387-67EC7AD592B1}">
      <dgm:prSet/>
      <dgm:spPr/>
      <dgm:t>
        <a:bodyPr/>
        <a:lstStyle/>
        <a:p>
          <a:endParaRPr lang="en-GB"/>
        </a:p>
      </dgm:t>
    </dgm:pt>
    <dgm:pt modelId="{4E0DF85B-13E6-4ABC-82F9-FDF68FBA7643}" type="sibTrans" cxnId="{A52A9F1B-7E49-40B3-A387-67EC7AD592B1}">
      <dgm:prSet/>
      <dgm:spPr/>
      <dgm:t>
        <a:bodyPr/>
        <a:lstStyle/>
        <a:p>
          <a:endParaRPr lang="en-GB"/>
        </a:p>
      </dgm:t>
    </dgm:pt>
    <dgm:pt modelId="{65033864-BCA8-4BE2-AE7B-E1E0B10A2380}" type="pres">
      <dgm:prSet presAssocID="{62558F58-5503-45CB-9458-025C7AB74AAA}" presName="Name0" presStyleCnt="0">
        <dgm:presLayoutVars>
          <dgm:dir/>
          <dgm:animLvl val="lvl"/>
          <dgm:resizeHandles val="exact"/>
        </dgm:presLayoutVars>
      </dgm:prSet>
      <dgm:spPr/>
    </dgm:pt>
    <dgm:pt modelId="{63CBA9F2-E061-4509-A697-694BDA423126}" type="pres">
      <dgm:prSet presAssocID="{18EF95BC-7248-4C74-A7E7-05B0BBCF5EA6}" presName="linNode" presStyleCnt="0"/>
      <dgm:spPr/>
    </dgm:pt>
    <dgm:pt modelId="{0EB9D206-1FAB-420C-B59B-6F3F8E37640D}" type="pres">
      <dgm:prSet presAssocID="{18EF95BC-7248-4C74-A7E7-05B0BBCF5EA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27CC983-3A61-456C-A056-FAA751F1F4FE}" type="pres">
      <dgm:prSet presAssocID="{18EF95BC-7248-4C74-A7E7-05B0BBCF5EA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59CA9C-12B0-4BF6-8EE3-C1D1CD8DA403}" type="pres">
      <dgm:prSet presAssocID="{25756501-8567-4311-9FA5-E7B83050D152}" presName="sp" presStyleCnt="0"/>
      <dgm:spPr/>
    </dgm:pt>
    <dgm:pt modelId="{21EF469B-8DB6-4768-B68D-0584D717AA23}" type="pres">
      <dgm:prSet presAssocID="{1A0B45F4-4CB5-4240-AEDF-5EAEFA570EF0}" presName="linNode" presStyleCnt="0"/>
      <dgm:spPr/>
    </dgm:pt>
    <dgm:pt modelId="{AAA19B11-50FE-4B9B-B22B-B49776B347A2}" type="pres">
      <dgm:prSet presAssocID="{1A0B45F4-4CB5-4240-AEDF-5EAEFA570EF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F96B81-92A4-4A5E-9E33-78BAC403FD52}" type="pres">
      <dgm:prSet presAssocID="{1A0B45F4-4CB5-4240-AEDF-5EAEFA570EF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5B20D3-10AA-40C2-B3AB-D2B89F7763E6}" type="pres">
      <dgm:prSet presAssocID="{F95A1339-F1A0-4137-A480-170E40BEDCF0}" presName="sp" presStyleCnt="0"/>
      <dgm:spPr/>
    </dgm:pt>
    <dgm:pt modelId="{56914F04-3043-4C83-A49B-68BBAE88CC99}" type="pres">
      <dgm:prSet presAssocID="{6ED70E16-B26E-41C6-92C9-7B8BF737C14E}" presName="linNode" presStyleCnt="0"/>
      <dgm:spPr/>
    </dgm:pt>
    <dgm:pt modelId="{90B1CA5B-DA8B-484E-8128-08AB1FBFD9A9}" type="pres">
      <dgm:prSet presAssocID="{6ED70E16-B26E-41C6-92C9-7B8BF737C14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B4F3CB2-54FB-4725-B116-D5F2F76E212E}" type="pres">
      <dgm:prSet presAssocID="{6ED70E16-B26E-41C6-92C9-7B8BF737C14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029DF11-9959-47F1-82C0-0EECEF6E9152}" type="presOf" srcId="{1A0B45F4-4CB5-4240-AEDF-5EAEFA570EF0}" destId="{AAA19B11-50FE-4B9B-B22B-B49776B347A2}" srcOrd="0" destOrd="0" presId="urn:microsoft.com/office/officeart/2005/8/layout/vList5"/>
    <dgm:cxn modelId="{A52A9F1B-7E49-40B3-A387-67EC7AD592B1}" srcId="{6ED70E16-B26E-41C6-92C9-7B8BF737C14E}" destId="{CFE5E19F-F72B-46BA-9322-3BEEC3831845}" srcOrd="0" destOrd="0" parTransId="{2B9086C9-6346-4A73-8DAA-17DC05837243}" sibTransId="{4E0DF85B-13E6-4ABC-82F9-FDF68FBA7643}"/>
    <dgm:cxn modelId="{2A2370B5-9475-4A6B-9290-A93000F662F7}" srcId="{18EF95BC-7248-4C74-A7E7-05B0BBCF5EA6}" destId="{D1FB7D0F-0903-41AB-A177-C536D4E88D6B}" srcOrd="0" destOrd="0" parTransId="{AB76DA24-5C18-439B-9AD3-F0DFDFFD4F7B}" sibTransId="{B10578C5-B335-4419-91F4-82F350BDA185}"/>
    <dgm:cxn modelId="{1F2EE155-3297-450A-B0A9-D725B391211A}" srcId="{62558F58-5503-45CB-9458-025C7AB74AAA}" destId="{6ED70E16-B26E-41C6-92C9-7B8BF737C14E}" srcOrd="2" destOrd="0" parTransId="{CE33B536-FDE6-4704-9068-30CC95654D76}" sibTransId="{C797E022-8934-4187-83EA-F796E9FAFBC9}"/>
    <dgm:cxn modelId="{19077A78-D822-4AA6-9CA8-3AB097FFB2F9}" type="presOf" srcId="{6ED70E16-B26E-41C6-92C9-7B8BF737C14E}" destId="{90B1CA5B-DA8B-484E-8128-08AB1FBFD9A9}" srcOrd="0" destOrd="0" presId="urn:microsoft.com/office/officeart/2005/8/layout/vList5"/>
    <dgm:cxn modelId="{D4E24A58-715C-4448-9247-67D7CE02C7B6}" type="presOf" srcId="{B15FA9F9-82EB-42AA-AE0C-0544898A55B6}" destId="{A4F96B81-92A4-4A5E-9E33-78BAC403FD52}" srcOrd="0" destOrd="0" presId="urn:microsoft.com/office/officeart/2005/8/layout/vList5"/>
    <dgm:cxn modelId="{626063C5-0FAC-44C2-92B7-FF0597F197C9}" type="presOf" srcId="{D1FB7D0F-0903-41AB-A177-C536D4E88D6B}" destId="{527CC983-3A61-456C-A056-FAA751F1F4FE}" srcOrd="0" destOrd="0" presId="urn:microsoft.com/office/officeart/2005/8/layout/vList5"/>
    <dgm:cxn modelId="{365BCBCD-F294-49F0-89EB-A5FE88C4AC7A}" srcId="{62558F58-5503-45CB-9458-025C7AB74AAA}" destId="{1A0B45F4-4CB5-4240-AEDF-5EAEFA570EF0}" srcOrd="1" destOrd="0" parTransId="{1FF2D1EE-945C-4328-9499-B50A82C7D8B9}" sibTransId="{F95A1339-F1A0-4137-A480-170E40BEDCF0}"/>
    <dgm:cxn modelId="{29E80DB1-F9E8-414E-8085-9AB12F093A61}" type="presOf" srcId="{034D72E7-BB4A-4975-994B-9E704CA1AFED}" destId="{A4F96B81-92A4-4A5E-9E33-78BAC403FD52}" srcOrd="0" destOrd="1" presId="urn:microsoft.com/office/officeart/2005/8/layout/vList5"/>
    <dgm:cxn modelId="{C4497F26-FEF2-4B2B-8E70-2CD94F1E0D30}" srcId="{1A0B45F4-4CB5-4240-AEDF-5EAEFA570EF0}" destId="{034D72E7-BB4A-4975-994B-9E704CA1AFED}" srcOrd="1" destOrd="0" parTransId="{207D10EC-74A0-4D60-9C3F-6C0BA413C0E4}" sibTransId="{7BC34C44-9996-4416-B08D-FDD7EC62A571}"/>
    <dgm:cxn modelId="{5221C55C-4E4A-4348-975D-5E0D8A45ACAE}" type="presOf" srcId="{CFE5E19F-F72B-46BA-9322-3BEEC3831845}" destId="{1B4F3CB2-54FB-4725-B116-D5F2F76E212E}" srcOrd="0" destOrd="0" presId="urn:microsoft.com/office/officeart/2005/8/layout/vList5"/>
    <dgm:cxn modelId="{D69CEDA9-48A5-427C-81C5-FFD7A1FD4227}" srcId="{62558F58-5503-45CB-9458-025C7AB74AAA}" destId="{18EF95BC-7248-4C74-A7E7-05B0BBCF5EA6}" srcOrd="0" destOrd="0" parTransId="{AA90783D-FBAE-4301-B93B-BA8A6901D685}" sibTransId="{25756501-8567-4311-9FA5-E7B83050D152}"/>
    <dgm:cxn modelId="{19CDD44E-685C-43B9-A265-A017AF50EEDD}" type="presOf" srcId="{62558F58-5503-45CB-9458-025C7AB74AAA}" destId="{65033864-BCA8-4BE2-AE7B-E1E0B10A2380}" srcOrd="0" destOrd="0" presId="urn:microsoft.com/office/officeart/2005/8/layout/vList5"/>
    <dgm:cxn modelId="{39907A89-BBAD-4326-BA2C-1B70947DE670}" srcId="{1A0B45F4-4CB5-4240-AEDF-5EAEFA570EF0}" destId="{B15FA9F9-82EB-42AA-AE0C-0544898A55B6}" srcOrd="0" destOrd="0" parTransId="{CAE949F1-7583-4295-B8D4-28A8D98A82F3}" sibTransId="{D4EA0C9C-FEDC-4754-95B1-8B0A424C3A5E}"/>
    <dgm:cxn modelId="{89629C02-6281-4D48-A43A-05DD0A708734}" type="presOf" srcId="{18EF95BC-7248-4C74-A7E7-05B0BBCF5EA6}" destId="{0EB9D206-1FAB-420C-B59B-6F3F8E37640D}" srcOrd="0" destOrd="0" presId="urn:microsoft.com/office/officeart/2005/8/layout/vList5"/>
    <dgm:cxn modelId="{BD964B38-DF29-471D-B758-DEE2396E640D}" type="presParOf" srcId="{65033864-BCA8-4BE2-AE7B-E1E0B10A2380}" destId="{63CBA9F2-E061-4509-A697-694BDA423126}" srcOrd="0" destOrd="0" presId="urn:microsoft.com/office/officeart/2005/8/layout/vList5"/>
    <dgm:cxn modelId="{FC87ECF2-59F0-4D86-A85E-62901DD8BD09}" type="presParOf" srcId="{63CBA9F2-E061-4509-A697-694BDA423126}" destId="{0EB9D206-1FAB-420C-B59B-6F3F8E37640D}" srcOrd="0" destOrd="0" presId="urn:microsoft.com/office/officeart/2005/8/layout/vList5"/>
    <dgm:cxn modelId="{6F26A76A-D321-4BB8-87E4-1128BE80FB94}" type="presParOf" srcId="{63CBA9F2-E061-4509-A697-694BDA423126}" destId="{527CC983-3A61-456C-A056-FAA751F1F4FE}" srcOrd="1" destOrd="0" presId="urn:microsoft.com/office/officeart/2005/8/layout/vList5"/>
    <dgm:cxn modelId="{DCF5897D-715A-4EA3-8F92-460893F0E7BE}" type="presParOf" srcId="{65033864-BCA8-4BE2-AE7B-E1E0B10A2380}" destId="{6859CA9C-12B0-4BF6-8EE3-C1D1CD8DA403}" srcOrd="1" destOrd="0" presId="urn:microsoft.com/office/officeart/2005/8/layout/vList5"/>
    <dgm:cxn modelId="{8A812C42-7FA6-4535-84C4-0E79551AEB60}" type="presParOf" srcId="{65033864-BCA8-4BE2-AE7B-E1E0B10A2380}" destId="{21EF469B-8DB6-4768-B68D-0584D717AA23}" srcOrd="2" destOrd="0" presId="urn:microsoft.com/office/officeart/2005/8/layout/vList5"/>
    <dgm:cxn modelId="{8D710D3A-4A28-4BC9-8F0B-CCF7EB6A98DF}" type="presParOf" srcId="{21EF469B-8DB6-4768-B68D-0584D717AA23}" destId="{AAA19B11-50FE-4B9B-B22B-B49776B347A2}" srcOrd="0" destOrd="0" presId="urn:microsoft.com/office/officeart/2005/8/layout/vList5"/>
    <dgm:cxn modelId="{B8F21E67-8C76-4789-B11B-373D5667F0E9}" type="presParOf" srcId="{21EF469B-8DB6-4768-B68D-0584D717AA23}" destId="{A4F96B81-92A4-4A5E-9E33-78BAC403FD52}" srcOrd="1" destOrd="0" presId="urn:microsoft.com/office/officeart/2005/8/layout/vList5"/>
    <dgm:cxn modelId="{ECB00155-3B34-47C6-8BCB-0A3C55DC32C7}" type="presParOf" srcId="{65033864-BCA8-4BE2-AE7B-E1E0B10A2380}" destId="{4B5B20D3-10AA-40C2-B3AB-D2B89F7763E6}" srcOrd="3" destOrd="0" presId="urn:microsoft.com/office/officeart/2005/8/layout/vList5"/>
    <dgm:cxn modelId="{5B64EE8B-536A-48C2-9F48-52BECDA1D5F1}" type="presParOf" srcId="{65033864-BCA8-4BE2-AE7B-E1E0B10A2380}" destId="{56914F04-3043-4C83-A49B-68BBAE88CC99}" srcOrd="4" destOrd="0" presId="urn:microsoft.com/office/officeart/2005/8/layout/vList5"/>
    <dgm:cxn modelId="{2CF67146-925E-43DD-B7BF-CF706DC9A77C}" type="presParOf" srcId="{56914F04-3043-4C83-A49B-68BBAE88CC99}" destId="{90B1CA5B-DA8B-484E-8128-08AB1FBFD9A9}" srcOrd="0" destOrd="0" presId="urn:microsoft.com/office/officeart/2005/8/layout/vList5"/>
    <dgm:cxn modelId="{F0C96F2E-0D9C-410B-BDCC-4B622255C48A}" type="presParOf" srcId="{56914F04-3043-4C83-A49B-68BBAE88CC99}" destId="{1B4F3CB2-54FB-4725-B116-D5F2F76E21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59D1F8-A53E-4774-AC14-CB4B5610B6C3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C937A8A2-8B6A-4AB5-89A0-59A55D01E9DF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Scheduling Key Tasks</a:t>
          </a:r>
          <a:endParaRPr lang="en-GB" dirty="0"/>
        </a:p>
      </dgm:t>
    </dgm:pt>
    <dgm:pt modelId="{E1F9994F-E897-4C72-B5D4-4B5151A1AAD8}" type="parTrans" cxnId="{FA19BC06-4D32-470B-A821-9BBDA69E0096}">
      <dgm:prSet/>
      <dgm:spPr/>
      <dgm:t>
        <a:bodyPr/>
        <a:lstStyle/>
        <a:p>
          <a:endParaRPr lang="en-GB"/>
        </a:p>
      </dgm:t>
    </dgm:pt>
    <dgm:pt modelId="{E4E55D50-73E0-4E6D-A40B-6CBBC3FC59A3}" type="sibTrans" cxnId="{FA19BC06-4D32-470B-A821-9BBDA69E0096}">
      <dgm:prSet/>
      <dgm:spPr/>
      <dgm:t>
        <a:bodyPr/>
        <a:lstStyle/>
        <a:p>
          <a:endParaRPr lang="en-GB"/>
        </a:p>
      </dgm:t>
    </dgm:pt>
    <dgm:pt modelId="{6F2DAD12-0A64-44C2-99D9-75D9F14C2ABC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Important so all functions are aware of deadlines and completion dates.</a:t>
          </a:r>
          <a:endParaRPr lang="en-GB" dirty="0">
            <a:solidFill>
              <a:srgbClr val="002060"/>
            </a:solidFill>
          </a:endParaRPr>
        </a:p>
      </dgm:t>
    </dgm:pt>
    <dgm:pt modelId="{D20A6E11-D5D3-42A9-B630-DC1000E0A2AC}" type="parTrans" cxnId="{BADCCBEC-AD84-4CF0-A1D1-E59476175113}">
      <dgm:prSet/>
      <dgm:spPr/>
      <dgm:t>
        <a:bodyPr/>
        <a:lstStyle/>
        <a:p>
          <a:endParaRPr lang="en-GB"/>
        </a:p>
      </dgm:t>
    </dgm:pt>
    <dgm:pt modelId="{69494B47-6245-4A37-B6E2-C124C1C0A669}" type="sibTrans" cxnId="{BADCCBEC-AD84-4CF0-A1D1-E59476175113}">
      <dgm:prSet/>
      <dgm:spPr/>
      <dgm:t>
        <a:bodyPr/>
        <a:lstStyle/>
        <a:p>
          <a:endParaRPr lang="en-GB"/>
        </a:p>
      </dgm:t>
    </dgm:pt>
    <dgm:pt modelId="{EC3178A4-1008-415F-A241-F933654B9D79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Resources Required</a:t>
          </a:r>
          <a:endParaRPr lang="en-GB" dirty="0"/>
        </a:p>
      </dgm:t>
    </dgm:pt>
    <dgm:pt modelId="{6636EFC1-2F67-41F7-8FE9-E03F1A748981}" type="parTrans" cxnId="{38ACAFFA-DB08-405F-92C4-5813915F118E}">
      <dgm:prSet/>
      <dgm:spPr/>
      <dgm:t>
        <a:bodyPr/>
        <a:lstStyle/>
        <a:p>
          <a:endParaRPr lang="en-GB"/>
        </a:p>
      </dgm:t>
    </dgm:pt>
    <dgm:pt modelId="{26C2D8F6-DED4-4CE2-B12D-CA1CD5CE4DE7}" type="sibTrans" cxnId="{38ACAFFA-DB08-405F-92C4-5813915F118E}">
      <dgm:prSet/>
      <dgm:spPr/>
      <dgm:t>
        <a:bodyPr/>
        <a:lstStyle/>
        <a:p>
          <a:endParaRPr lang="en-GB"/>
        </a:p>
      </dgm:t>
    </dgm:pt>
    <dgm:pt modelId="{F8F3B265-3EA0-48ED-8B7F-D3774C509ADE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Vital that communication between functions is good, raw materials and labour must be in place to meet demand.</a:t>
          </a:r>
          <a:endParaRPr lang="en-GB" dirty="0">
            <a:solidFill>
              <a:srgbClr val="002060"/>
            </a:solidFill>
          </a:endParaRPr>
        </a:p>
      </dgm:t>
    </dgm:pt>
    <dgm:pt modelId="{70E72AA5-965B-477A-A5CE-E85B64D12C79}" type="parTrans" cxnId="{ADA04351-E86B-440B-BFBC-DFC8D70BDC7D}">
      <dgm:prSet/>
      <dgm:spPr/>
      <dgm:t>
        <a:bodyPr/>
        <a:lstStyle/>
        <a:p>
          <a:endParaRPr lang="en-GB"/>
        </a:p>
      </dgm:t>
    </dgm:pt>
    <dgm:pt modelId="{934F8D3C-C1AC-48B6-BBA5-3EAB9156E21E}" type="sibTrans" cxnId="{ADA04351-E86B-440B-BFBC-DFC8D70BDC7D}">
      <dgm:prSet/>
      <dgm:spPr/>
      <dgm:t>
        <a:bodyPr/>
        <a:lstStyle/>
        <a:p>
          <a:endParaRPr lang="en-GB"/>
        </a:p>
      </dgm:t>
    </dgm:pt>
    <dgm:pt modelId="{88D70AB9-F5F7-4667-B41C-7E5016F585E9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The Cost</a:t>
          </a:r>
          <a:endParaRPr lang="en-GB" dirty="0"/>
        </a:p>
      </dgm:t>
    </dgm:pt>
    <dgm:pt modelId="{73059960-C9B8-4C24-BA0F-ABB6464C61F3}" type="parTrans" cxnId="{ACA7A8AC-80F9-4DF5-A756-DEDC7FA17341}">
      <dgm:prSet/>
      <dgm:spPr/>
      <dgm:t>
        <a:bodyPr/>
        <a:lstStyle/>
        <a:p>
          <a:endParaRPr lang="en-GB"/>
        </a:p>
      </dgm:t>
    </dgm:pt>
    <dgm:pt modelId="{CC64A20C-88FC-4C84-B2BA-46C99D440DDC}" type="sibTrans" cxnId="{ACA7A8AC-80F9-4DF5-A756-DEDC7FA17341}">
      <dgm:prSet/>
      <dgm:spPr/>
      <dgm:t>
        <a:bodyPr/>
        <a:lstStyle/>
        <a:p>
          <a:endParaRPr lang="en-GB"/>
        </a:p>
      </dgm:t>
    </dgm:pt>
    <dgm:pt modelId="{4A169AC2-EFA0-412F-8F58-9FA0849BD253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Vital that all functions share in creation of budget. If not can be demotivating and cause problems between functions.</a:t>
          </a:r>
          <a:endParaRPr lang="en-GB" dirty="0">
            <a:solidFill>
              <a:srgbClr val="002060"/>
            </a:solidFill>
          </a:endParaRPr>
        </a:p>
      </dgm:t>
    </dgm:pt>
    <dgm:pt modelId="{EF88F4E8-3893-4198-8AED-40502E7CD57A}" type="parTrans" cxnId="{82893961-EAD1-470F-94B0-DD1F26849F03}">
      <dgm:prSet/>
      <dgm:spPr/>
      <dgm:t>
        <a:bodyPr/>
        <a:lstStyle/>
        <a:p>
          <a:endParaRPr lang="en-GB"/>
        </a:p>
      </dgm:t>
    </dgm:pt>
    <dgm:pt modelId="{26E44B19-DE02-4725-AC21-5F5C5477C361}" type="sibTrans" cxnId="{82893961-EAD1-470F-94B0-DD1F26849F03}">
      <dgm:prSet/>
      <dgm:spPr/>
      <dgm:t>
        <a:bodyPr/>
        <a:lstStyle/>
        <a:p>
          <a:endParaRPr lang="en-GB"/>
        </a:p>
      </dgm:t>
    </dgm:pt>
    <dgm:pt modelId="{24729C7E-3167-42BD-9F9B-63C582E51DEA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Control</a:t>
          </a:r>
          <a:endParaRPr lang="en-GB" dirty="0"/>
        </a:p>
      </dgm:t>
    </dgm:pt>
    <dgm:pt modelId="{51783D53-CBF3-4996-AB6A-5AC429B73B27}" type="parTrans" cxnId="{25894E57-3528-4034-B1C1-8A4C56ACD747}">
      <dgm:prSet/>
      <dgm:spPr/>
      <dgm:t>
        <a:bodyPr/>
        <a:lstStyle/>
        <a:p>
          <a:endParaRPr lang="en-GB"/>
        </a:p>
      </dgm:t>
    </dgm:pt>
    <dgm:pt modelId="{448E2BC3-7DA5-4BE3-8767-8BFE8353A079}" type="sibTrans" cxnId="{25894E57-3528-4034-B1C1-8A4C56ACD747}">
      <dgm:prSet/>
      <dgm:spPr/>
      <dgm:t>
        <a:bodyPr/>
        <a:lstStyle/>
        <a:p>
          <a:endParaRPr lang="en-GB"/>
        </a:p>
      </dgm:t>
    </dgm:pt>
    <dgm:pt modelId="{AFA0A8C1-9BAD-4DB1-85E9-17327B9B29BF}">
      <dgm:prSet phldrT="[Text]"/>
      <dgm:spPr/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Responsibility should be designated to a particular manager who monitors project, and has enough flexibility to alter it, both financially and with resources.</a:t>
          </a:r>
          <a:endParaRPr lang="en-GB" dirty="0">
            <a:solidFill>
              <a:srgbClr val="002060"/>
            </a:solidFill>
          </a:endParaRPr>
        </a:p>
      </dgm:t>
    </dgm:pt>
    <dgm:pt modelId="{85AE69FC-7881-45D2-B3BF-7134661B7A32}" type="parTrans" cxnId="{F0EB324A-CF2B-4833-AC48-D4E6F2DA37C4}">
      <dgm:prSet/>
      <dgm:spPr/>
      <dgm:t>
        <a:bodyPr/>
        <a:lstStyle/>
        <a:p>
          <a:endParaRPr lang="en-GB"/>
        </a:p>
      </dgm:t>
    </dgm:pt>
    <dgm:pt modelId="{ACE28EFE-04F1-4D1F-99D0-2F66FA675AA0}" type="sibTrans" cxnId="{F0EB324A-CF2B-4833-AC48-D4E6F2DA37C4}">
      <dgm:prSet/>
      <dgm:spPr/>
      <dgm:t>
        <a:bodyPr/>
        <a:lstStyle/>
        <a:p>
          <a:endParaRPr lang="en-GB"/>
        </a:p>
      </dgm:t>
    </dgm:pt>
    <dgm:pt modelId="{FD697375-4122-4BEF-8BCE-A94A9ED18119}" type="pres">
      <dgm:prSet presAssocID="{9059D1F8-A53E-4774-AC14-CB4B5610B6C3}" presName="Name0" presStyleCnt="0">
        <dgm:presLayoutVars>
          <dgm:dir/>
          <dgm:animLvl val="lvl"/>
          <dgm:resizeHandles val="exact"/>
        </dgm:presLayoutVars>
      </dgm:prSet>
      <dgm:spPr/>
    </dgm:pt>
    <dgm:pt modelId="{D4DB7869-274F-4D5A-933F-C3B73DCE9ACF}" type="pres">
      <dgm:prSet presAssocID="{C937A8A2-8B6A-4AB5-89A0-59A55D01E9DF}" presName="linNode" presStyleCnt="0"/>
      <dgm:spPr/>
    </dgm:pt>
    <dgm:pt modelId="{277BEC6E-B5E1-41FF-B551-758A9C192A09}" type="pres">
      <dgm:prSet presAssocID="{C937A8A2-8B6A-4AB5-89A0-59A55D01E9D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7177773C-B424-4699-A6F5-EFC77FFA8E18}" type="pres">
      <dgm:prSet presAssocID="{C937A8A2-8B6A-4AB5-89A0-59A55D01E9D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9881B4-3FDA-483A-9A94-3A23FC1D2F64}" type="pres">
      <dgm:prSet presAssocID="{E4E55D50-73E0-4E6D-A40B-6CBBC3FC59A3}" presName="sp" presStyleCnt="0"/>
      <dgm:spPr/>
    </dgm:pt>
    <dgm:pt modelId="{BB87A5D7-1D71-4B96-99E2-4027E0913E30}" type="pres">
      <dgm:prSet presAssocID="{EC3178A4-1008-415F-A241-F933654B9D79}" presName="linNode" presStyleCnt="0"/>
      <dgm:spPr/>
    </dgm:pt>
    <dgm:pt modelId="{77D4009C-6A9A-4E79-A71F-5ADF5F891F91}" type="pres">
      <dgm:prSet presAssocID="{EC3178A4-1008-415F-A241-F933654B9D79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5EC31F7D-6AA1-4121-A4C8-8EBB941B9EA5}" type="pres">
      <dgm:prSet presAssocID="{EC3178A4-1008-415F-A241-F933654B9D7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6CEB66-682C-4284-BD45-4A2D9431F20E}" type="pres">
      <dgm:prSet presAssocID="{26C2D8F6-DED4-4CE2-B12D-CA1CD5CE4DE7}" presName="sp" presStyleCnt="0"/>
      <dgm:spPr/>
    </dgm:pt>
    <dgm:pt modelId="{9EB30B78-E9D7-414C-9595-8C88B69A6D46}" type="pres">
      <dgm:prSet presAssocID="{88D70AB9-F5F7-4667-B41C-7E5016F585E9}" presName="linNode" presStyleCnt="0"/>
      <dgm:spPr/>
    </dgm:pt>
    <dgm:pt modelId="{74122AD9-DB69-4BCB-AD3C-F002817F12B7}" type="pres">
      <dgm:prSet presAssocID="{88D70AB9-F5F7-4667-B41C-7E5016F585E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7A42A40-43B3-45B2-B588-14C3DBEF94CC}" type="pres">
      <dgm:prSet presAssocID="{88D70AB9-F5F7-4667-B41C-7E5016F585E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46607-2745-451E-A53E-95F42AD649AF}" type="pres">
      <dgm:prSet presAssocID="{CC64A20C-88FC-4C84-B2BA-46C99D440DDC}" presName="sp" presStyleCnt="0"/>
      <dgm:spPr/>
    </dgm:pt>
    <dgm:pt modelId="{26254D10-89DB-42BA-98AF-7B7F019FC831}" type="pres">
      <dgm:prSet presAssocID="{24729C7E-3167-42BD-9F9B-63C582E51DEA}" presName="linNode" presStyleCnt="0"/>
      <dgm:spPr/>
    </dgm:pt>
    <dgm:pt modelId="{903036D5-70E0-4251-903E-08243275961C}" type="pres">
      <dgm:prSet presAssocID="{24729C7E-3167-42BD-9F9B-63C582E51DEA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652F50E-79AF-44A1-8C11-2516B2FAE279}" type="pres">
      <dgm:prSet presAssocID="{24729C7E-3167-42BD-9F9B-63C582E51DE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F38312-625D-4F92-B83D-8B37A12A278A}" type="presOf" srcId="{C937A8A2-8B6A-4AB5-89A0-59A55D01E9DF}" destId="{277BEC6E-B5E1-41FF-B551-758A9C192A09}" srcOrd="0" destOrd="0" presId="urn:microsoft.com/office/officeart/2005/8/layout/vList5"/>
    <dgm:cxn modelId="{FA19BC06-4D32-470B-A821-9BBDA69E0096}" srcId="{9059D1F8-A53E-4774-AC14-CB4B5610B6C3}" destId="{C937A8A2-8B6A-4AB5-89A0-59A55D01E9DF}" srcOrd="0" destOrd="0" parTransId="{E1F9994F-E897-4C72-B5D4-4B5151A1AAD8}" sibTransId="{E4E55D50-73E0-4E6D-A40B-6CBBC3FC59A3}"/>
    <dgm:cxn modelId="{0CFDA53F-FCB1-4596-B1C7-3DCFF2A20D05}" type="presOf" srcId="{6F2DAD12-0A64-44C2-99D9-75D9F14C2ABC}" destId="{7177773C-B424-4699-A6F5-EFC77FFA8E18}" srcOrd="0" destOrd="0" presId="urn:microsoft.com/office/officeart/2005/8/layout/vList5"/>
    <dgm:cxn modelId="{0958FE1D-6F49-47D3-903B-F86CAA2A8DFB}" type="presOf" srcId="{AFA0A8C1-9BAD-4DB1-85E9-17327B9B29BF}" destId="{6652F50E-79AF-44A1-8C11-2516B2FAE279}" srcOrd="0" destOrd="0" presId="urn:microsoft.com/office/officeart/2005/8/layout/vList5"/>
    <dgm:cxn modelId="{F0EB324A-CF2B-4833-AC48-D4E6F2DA37C4}" srcId="{24729C7E-3167-42BD-9F9B-63C582E51DEA}" destId="{AFA0A8C1-9BAD-4DB1-85E9-17327B9B29BF}" srcOrd="0" destOrd="0" parTransId="{85AE69FC-7881-45D2-B3BF-7134661B7A32}" sibTransId="{ACE28EFE-04F1-4D1F-99D0-2F66FA675AA0}"/>
    <dgm:cxn modelId="{25894E57-3528-4034-B1C1-8A4C56ACD747}" srcId="{9059D1F8-A53E-4774-AC14-CB4B5610B6C3}" destId="{24729C7E-3167-42BD-9F9B-63C582E51DEA}" srcOrd="3" destOrd="0" parTransId="{51783D53-CBF3-4996-AB6A-5AC429B73B27}" sibTransId="{448E2BC3-7DA5-4BE3-8767-8BFE8353A079}"/>
    <dgm:cxn modelId="{697061E6-3C7B-460E-94E6-04D41BE565EB}" type="presOf" srcId="{EC3178A4-1008-415F-A241-F933654B9D79}" destId="{77D4009C-6A9A-4E79-A71F-5ADF5F891F91}" srcOrd="0" destOrd="0" presId="urn:microsoft.com/office/officeart/2005/8/layout/vList5"/>
    <dgm:cxn modelId="{BADCCBEC-AD84-4CF0-A1D1-E59476175113}" srcId="{C937A8A2-8B6A-4AB5-89A0-59A55D01E9DF}" destId="{6F2DAD12-0A64-44C2-99D9-75D9F14C2ABC}" srcOrd="0" destOrd="0" parTransId="{D20A6E11-D5D3-42A9-B630-DC1000E0A2AC}" sibTransId="{69494B47-6245-4A37-B6E2-C124C1C0A669}"/>
    <dgm:cxn modelId="{38ACAFFA-DB08-405F-92C4-5813915F118E}" srcId="{9059D1F8-A53E-4774-AC14-CB4B5610B6C3}" destId="{EC3178A4-1008-415F-A241-F933654B9D79}" srcOrd="1" destOrd="0" parTransId="{6636EFC1-2F67-41F7-8FE9-E03F1A748981}" sibTransId="{26C2D8F6-DED4-4CE2-B12D-CA1CD5CE4DE7}"/>
    <dgm:cxn modelId="{8546178E-711B-4938-B310-376BE0A2CCFF}" type="presOf" srcId="{F8F3B265-3EA0-48ED-8B7F-D3774C509ADE}" destId="{5EC31F7D-6AA1-4121-A4C8-8EBB941B9EA5}" srcOrd="0" destOrd="0" presId="urn:microsoft.com/office/officeart/2005/8/layout/vList5"/>
    <dgm:cxn modelId="{26E0EC55-A811-4B4C-A899-C16F4EF16873}" type="presOf" srcId="{24729C7E-3167-42BD-9F9B-63C582E51DEA}" destId="{903036D5-70E0-4251-903E-08243275961C}" srcOrd="0" destOrd="0" presId="urn:microsoft.com/office/officeart/2005/8/layout/vList5"/>
    <dgm:cxn modelId="{5C9CA77E-D95F-4CB1-AD25-34C36C43C542}" type="presOf" srcId="{4A169AC2-EFA0-412F-8F58-9FA0849BD253}" destId="{E7A42A40-43B3-45B2-B588-14C3DBEF94CC}" srcOrd="0" destOrd="0" presId="urn:microsoft.com/office/officeart/2005/8/layout/vList5"/>
    <dgm:cxn modelId="{151B0AEF-D8BA-492F-B01D-E811BF5F34E4}" type="presOf" srcId="{88D70AB9-F5F7-4667-B41C-7E5016F585E9}" destId="{74122AD9-DB69-4BCB-AD3C-F002817F12B7}" srcOrd="0" destOrd="0" presId="urn:microsoft.com/office/officeart/2005/8/layout/vList5"/>
    <dgm:cxn modelId="{ACA7A8AC-80F9-4DF5-A756-DEDC7FA17341}" srcId="{9059D1F8-A53E-4774-AC14-CB4B5610B6C3}" destId="{88D70AB9-F5F7-4667-B41C-7E5016F585E9}" srcOrd="2" destOrd="0" parTransId="{73059960-C9B8-4C24-BA0F-ABB6464C61F3}" sibTransId="{CC64A20C-88FC-4C84-B2BA-46C99D440DDC}"/>
    <dgm:cxn modelId="{E8BEF302-469B-458A-BF59-09AD4287E71E}" type="presOf" srcId="{9059D1F8-A53E-4774-AC14-CB4B5610B6C3}" destId="{FD697375-4122-4BEF-8BCE-A94A9ED18119}" srcOrd="0" destOrd="0" presId="urn:microsoft.com/office/officeart/2005/8/layout/vList5"/>
    <dgm:cxn modelId="{ADA04351-E86B-440B-BFBC-DFC8D70BDC7D}" srcId="{EC3178A4-1008-415F-A241-F933654B9D79}" destId="{F8F3B265-3EA0-48ED-8B7F-D3774C509ADE}" srcOrd="0" destOrd="0" parTransId="{70E72AA5-965B-477A-A5CE-E85B64D12C79}" sibTransId="{934F8D3C-C1AC-48B6-BBA5-3EAB9156E21E}"/>
    <dgm:cxn modelId="{82893961-EAD1-470F-94B0-DD1F26849F03}" srcId="{88D70AB9-F5F7-4667-B41C-7E5016F585E9}" destId="{4A169AC2-EFA0-412F-8F58-9FA0849BD253}" srcOrd="0" destOrd="0" parTransId="{EF88F4E8-3893-4198-8AED-40502E7CD57A}" sibTransId="{26E44B19-DE02-4725-AC21-5F5C5477C361}"/>
    <dgm:cxn modelId="{3270B2CB-6F11-43DF-BB0C-5945771AB0F8}" type="presParOf" srcId="{FD697375-4122-4BEF-8BCE-A94A9ED18119}" destId="{D4DB7869-274F-4D5A-933F-C3B73DCE9ACF}" srcOrd="0" destOrd="0" presId="urn:microsoft.com/office/officeart/2005/8/layout/vList5"/>
    <dgm:cxn modelId="{99B15B0B-4636-4C65-A178-85238939F166}" type="presParOf" srcId="{D4DB7869-274F-4D5A-933F-C3B73DCE9ACF}" destId="{277BEC6E-B5E1-41FF-B551-758A9C192A09}" srcOrd="0" destOrd="0" presId="urn:microsoft.com/office/officeart/2005/8/layout/vList5"/>
    <dgm:cxn modelId="{E8AA4403-69C0-4121-B7A0-41F4A22EE3FB}" type="presParOf" srcId="{D4DB7869-274F-4D5A-933F-C3B73DCE9ACF}" destId="{7177773C-B424-4699-A6F5-EFC77FFA8E18}" srcOrd="1" destOrd="0" presId="urn:microsoft.com/office/officeart/2005/8/layout/vList5"/>
    <dgm:cxn modelId="{13224AA8-F46A-42CD-ABE3-A27949574799}" type="presParOf" srcId="{FD697375-4122-4BEF-8BCE-A94A9ED18119}" destId="{599881B4-3FDA-483A-9A94-3A23FC1D2F64}" srcOrd="1" destOrd="0" presId="urn:microsoft.com/office/officeart/2005/8/layout/vList5"/>
    <dgm:cxn modelId="{A56FA3E0-1DEF-437F-BCCB-3082C0002437}" type="presParOf" srcId="{FD697375-4122-4BEF-8BCE-A94A9ED18119}" destId="{BB87A5D7-1D71-4B96-99E2-4027E0913E30}" srcOrd="2" destOrd="0" presId="urn:microsoft.com/office/officeart/2005/8/layout/vList5"/>
    <dgm:cxn modelId="{760C2886-5B16-4DF6-8E7D-88375D1F1991}" type="presParOf" srcId="{BB87A5D7-1D71-4B96-99E2-4027E0913E30}" destId="{77D4009C-6A9A-4E79-A71F-5ADF5F891F91}" srcOrd="0" destOrd="0" presId="urn:microsoft.com/office/officeart/2005/8/layout/vList5"/>
    <dgm:cxn modelId="{4890E0BB-F095-4DD2-9BC9-9B48402FC8B0}" type="presParOf" srcId="{BB87A5D7-1D71-4B96-99E2-4027E0913E30}" destId="{5EC31F7D-6AA1-4121-A4C8-8EBB941B9EA5}" srcOrd="1" destOrd="0" presId="urn:microsoft.com/office/officeart/2005/8/layout/vList5"/>
    <dgm:cxn modelId="{F6F1B1A2-5F79-438A-86FF-38DA0A8120FD}" type="presParOf" srcId="{FD697375-4122-4BEF-8BCE-A94A9ED18119}" destId="{A76CEB66-682C-4284-BD45-4A2D9431F20E}" srcOrd="3" destOrd="0" presId="urn:microsoft.com/office/officeart/2005/8/layout/vList5"/>
    <dgm:cxn modelId="{C6D51CD3-05F0-412A-979F-51B3CEF2C70F}" type="presParOf" srcId="{FD697375-4122-4BEF-8BCE-A94A9ED18119}" destId="{9EB30B78-E9D7-414C-9595-8C88B69A6D46}" srcOrd="4" destOrd="0" presId="urn:microsoft.com/office/officeart/2005/8/layout/vList5"/>
    <dgm:cxn modelId="{A6A5BC69-D008-4D83-B445-6AA9A6A9B4F8}" type="presParOf" srcId="{9EB30B78-E9D7-414C-9595-8C88B69A6D46}" destId="{74122AD9-DB69-4BCB-AD3C-F002817F12B7}" srcOrd="0" destOrd="0" presId="urn:microsoft.com/office/officeart/2005/8/layout/vList5"/>
    <dgm:cxn modelId="{B0CAF968-A021-496D-946F-685C1E95E05D}" type="presParOf" srcId="{9EB30B78-E9D7-414C-9595-8C88B69A6D46}" destId="{E7A42A40-43B3-45B2-B588-14C3DBEF94CC}" srcOrd="1" destOrd="0" presId="urn:microsoft.com/office/officeart/2005/8/layout/vList5"/>
    <dgm:cxn modelId="{2B23229F-A393-46BF-BE51-53501F21A36E}" type="presParOf" srcId="{FD697375-4122-4BEF-8BCE-A94A9ED18119}" destId="{35846607-2745-451E-A53E-95F42AD649AF}" srcOrd="5" destOrd="0" presId="urn:microsoft.com/office/officeart/2005/8/layout/vList5"/>
    <dgm:cxn modelId="{A870B8A7-80B2-46BA-9B8C-5AFF3322A23E}" type="presParOf" srcId="{FD697375-4122-4BEF-8BCE-A94A9ED18119}" destId="{26254D10-89DB-42BA-98AF-7B7F019FC831}" srcOrd="6" destOrd="0" presId="urn:microsoft.com/office/officeart/2005/8/layout/vList5"/>
    <dgm:cxn modelId="{9106B0AC-284C-48B8-BC3E-EA25BFFB7E4F}" type="presParOf" srcId="{26254D10-89DB-42BA-98AF-7B7F019FC831}" destId="{903036D5-70E0-4251-903E-08243275961C}" srcOrd="0" destOrd="0" presId="urn:microsoft.com/office/officeart/2005/8/layout/vList5"/>
    <dgm:cxn modelId="{0F04AFD9-56C5-4B2B-BE0B-142E5236327F}" type="presParOf" srcId="{26254D10-89DB-42BA-98AF-7B7F019FC831}" destId="{6652F50E-79AF-44A1-8C11-2516B2FAE2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FA90B-2D15-47F9-8F26-691B231A2FA3}">
      <dsp:nvSpPr>
        <dsp:cNvPr id="0" name=""/>
        <dsp:cNvSpPr/>
      </dsp:nvSpPr>
      <dsp:spPr>
        <a:xfrm>
          <a:off x="3551228" y="1794920"/>
          <a:ext cx="1538503" cy="15385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Elements</a:t>
          </a:r>
          <a:endParaRPr lang="en-GB" sz="2300" kern="1200" dirty="0"/>
        </a:p>
      </dsp:txBody>
      <dsp:txXfrm>
        <a:off x="3626332" y="1870024"/>
        <a:ext cx="1388295" cy="1388295"/>
      </dsp:txXfrm>
    </dsp:sp>
    <dsp:sp modelId="{5FD09D58-5F4B-4F23-812C-B7A651B65F88}">
      <dsp:nvSpPr>
        <dsp:cNvPr id="0" name=""/>
        <dsp:cNvSpPr/>
      </dsp:nvSpPr>
      <dsp:spPr>
        <a:xfrm rot="16200000">
          <a:off x="3938638" y="1413079"/>
          <a:ext cx="7636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3682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9D2D1-1AFC-4EE9-9198-E02ED14224AC}">
      <dsp:nvSpPr>
        <dsp:cNvPr id="0" name=""/>
        <dsp:cNvSpPr/>
      </dsp:nvSpPr>
      <dsp:spPr>
        <a:xfrm>
          <a:off x="3502099" y="440"/>
          <a:ext cx="1636761" cy="10307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SWOT Analysis</a:t>
          </a:r>
          <a:endParaRPr lang="en-GB" sz="2900" kern="1200" dirty="0"/>
        </a:p>
      </dsp:txBody>
      <dsp:txXfrm>
        <a:off x="3552418" y="50759"/>
        <a:ext cx="1536123" cy="930159"/>
      </dsp:txXfrm>
    </dsp:sp>
    <dsp:sp modelId="{7D22E1C0-3807-448A-91C8-810732B77AE1}">
      <dsp:nvSpPr>
        <dsp:cNvPr id="0" name=""/>
        <dsp:cNvSpPr/>
      </dsp:nvSpPr>
      <dsp:spPr>
        <a:xfrm rot="19800000">
          <a:off x="5075323" y="2066271"/>
          <a:ext cx="215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092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57554-716A-4EA8-8F03-D7EA4D7EFD7A}">
      <dsp:nvSpPr>
        <dsp:cNvPr id="0" name=""/>
        <dsp:cNvSpPr/>
      </dsp:nvSpPr>
      <dsp:spPr>
        <a:xfrm>
          <a:off x="5276007" y="1024607"/>
          <a:ext cx="1636761" cy="10307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Situation Analysis</a:t>
          </a:r>
          <a:endParaRPr lang="en-GB" sz="2800" kern="1200" dirty="0"/>
        </a:p>
      </dsp:txBody>
      <dsp:txXfrm>
        <a:off x="5326326" y="1074926"/>
        <a:ext cx="1536123" cy="930159"/>
      </dsp:txXfrm>
    </dsp:sp>
    <dsp:sp modelId="{F406D7A0-69C9-483B-A480-DCEF55D1E00F}">
      <dsp:nvSpPr>
        <dsp:cNvPr id="0" name=""/>
        <dsp:cNvSpPr/>
      </dsp:nvSpPr>
      <dsp:spPr>
        <a:xfrm rot="1800000">
          <a:off x="5075323" y="3062072"/>
          <a:ext cx="215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092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83B61-11FE-4CF3-952E-8DBE06C00073}">
      <dsp:nvSpPr>
        <dsp:cNvPr id="0" name=""/>
        <dsp:cNvSpPr/>
      </dsp:nvSpPr>
      <dsp:spPr>
        <a:xfrm>
          <a:off x="5276007" y="3072939"/>
          <a:ext cx="1636761" cy="10307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Sales Forecasts</a:t>
          </a:r>
          <a:endParaRPr lang="en-GB" sz="2500" kern="1200" dirty="0"/>
        </a:p>
      </dsp:txBody>
      <dsp:txXfrm>
        <a:off x="5326326" y="3123258"/>
        <a:ext cx="1536123" cy="930159"/>
      </dsp:txXfrm>
    </dsp:sp>
    <dsp:sp modelId="{561E1E8D-8E63-4EDB-86EF-487B808DD439}">
      <dsp:nvSpPr>
        <dsp:cNvPr id="0" name=""/>
        <dsp:cNvSpPr/>
      </dsp:nvSpPr>
      <dsp:spPr>
        <a:xfrm rot="5400000">
          <a:off x="3938638" y="3715264"/>
          <a:ext cx="7636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3682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7969D-0B3E-4257-B458-F0FCF7ADA168}">
      <dsp:nvSpPr>
        <dsp:cNvPr id="0" name=""/>
        <dsp:cNvSpPr/>
      </dsp:nvSpPr>
      <dsp:spPr>
        <a:xfrm>
          <a:off x="3502099" y="4097106"/>
          <a:ext cx="1636761" cy="10307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Strategies &amp; Tactics</a:t>
          </a:r>
          <a:endParaRPr lang="en-GB" sz="2400" kern="1200" dirty="0"/>
        </a:p>
      </dsp:txBody>
      <dsp:txXfrm>
        <a:off x="3552418" y="4147425"/>
        <a:ext cx="1536123" cy="930159"/>
      </dsp:txXfrm>
    </dsp:sp>
    <dsp:sp modelId="{B7E4FAEB-C551-4E3E-AAC3-477A70F1EF1B}">
      <dsp:nvSpPr>
        <dsp:cNvPr id="0" name=""/>
        <dsp:cNvSpPr/>
      </dsp:nvSpPr>
      <dsp:spPr>
        <a:xfrm rot="9000000">
          <a:off x="3350544" y="3062072"/>
          <a:ext cx="215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092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96F96-4763-4346-9818-92A0F7A340EB}">
      <dsp:nvSpPr>
        <dsp:cNvPr id="0" name=""/>
        <dsp:cNvSpPr/>
      </dsp:nvSpPr>
      <dsp:spPr>
        <a:xfrm>
          <a:off x="1728191" y="3072939"/>
          <a:ext cx="1636761" cy="10307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Budgets</a:t>
          </a:r>
          <a:endParaRPr lang="en-GB" sz="2900" kern="1200" dirty="0"/>
        </a:p>
      </dsp:txBody>
      <dsp:txXfrm>
        <a:off x="1778510" y="3123258"/>
        <a:ext cx="1536123" cy="930159"/>
      </dsp:txXfrm>
    </dsp:sp>
    <dsp:sp modelId="{A0D80016-8936-4B98-9BE9-F5E53CC3A5A4}">
      <dsp:nvSpPr>
        <dsp:cNvPr id="0" name=""/>
        <dsp:cNvSpPr/>
      </dsp:nvSpPr>
      <dsp:spPr>
        <a:xfrm rot="12600000">
          <a:off x="3350544" y="2066271"/>
          <a:ext cx="2150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092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6EEE4-CF4F-4706-AC45-37A0BFA4FCE2}">
      <dsp:nvSpPr>
        <dsp:cNvPr id="0" name=""/>
        <dsp:cNvSpPr/>
      </dsp:nvSpPr>
      <dsp:spPr>
        <a:xfrm>
          <a:off x="1728191" y="1024607"/>
          <a:ext cx="1636761" cy="10307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Objectives</a:t>
          </a:r>
          <a:endParaRPr lang="en-GB" sz="2300" kern="1200" dirty="0"/>
        </a:p>
      </dsp:txBody>
      <dsp:txXfrm>
        <a:off x="1778510" y="1074926"/>
        <a:ext cx="1536123" cy="930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2099F-7EC8-4AA8-B23E-EC67923BC79F}">
      <dsp:nvSpPr>
        <dsp:cNvPr id="0" name=""/>
        <dsp:cNvSpPr/>
      </dsp:nvSpPr>
      <dsp:spPr>
        <a:xfrm>
          <a:off x="0" y="0"/>
          <a:ext cx="8712968" cy="1976619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DCEB1-5E93-458D-BDAB-00839891A45D}">
      <dsp:nvSpPr>
        <dsp:cNvPr id="0" name=""/>
        <dsp:cNvSpPr/>
      </dsp:nvSpPr>
      <dsp:spPr>
        <a:xfrm>
          <a:off x="261389" y="263549"/>
          <a:ext cx="2559434" cy="144952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D82A1F-CADE-4EFA-90A5-50D2924FB387}">
      <dsp:nvSpPr>
        <dsp:cNvPr id="0" name=""/>
        <dsp:cNvSpPr/>
      </dsp:nvSpPr>
      <dsp:spPr>
        <a:xfrm rot="10800000">
          <a:off x="261389" y="1976619"/>
          <a:ext cx="2559434" cy="2415868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Finance</a:t>
          </a:r>
          <a:endParaRPr lang="en-GB" sz="3100" kern="1200" dirty="0"/>
        </a:p>
      </dsp:txBody>
      <dsp:txXfrm rot="10800000">
        <a:off x="335685" y="1976619"/>
        <a:ext cx="2410842" cy="2341572"/>
      </dsp:txXfrm>
    </dsp:sp>
    <dsp:sp modelId="{03DB4539-BE7C-4A80-9708-58A0426BF463}">
      <dsp:nvSpPr>
        <dsp:cNvPr id="0" name=""/>
        <dsp:cNvSpPr/>
      </dsp:nvSpPr>
      <dsp:spPr>
        <a:xfrm>
          <a:off x="3076766" y="263549"/>
          <a:ext cx="2559434" cy="144952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0873FE-8474-4D23-B351-BAA2343A8980}">
      <dsp:nvSpPr>
        <dsp:cNvPr id="0" name=""/>
        <dsp:cNvSpPr/>
      </dsp:nvSpPr>
      <dsp:spPr>
        <a:xfrm rot="10800000">
          <a:off x="3076766" y="1976619"/>
          <a:ext cx="2559434" cy="2415868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HR</a:t>
          </a:r>
          <a:endParaRPr lang="en-GB" sz="3100" kern="1200" dirty="0"/>
        </a:p>
      </dsp:txBody>
      <dsp:txXfrm rot="10800000">
        <a:off x="3151062" y="1976619"/>
        <a:ext cx="2410842" cy="2341572"/>
      </dsp:txXfrm>
    </dsp:sp>
    <dsp:sp modelId="{35D6B679-F3F8-469D-8D7B-26CD55EB0A59}">
      <dsp:nvSpPr>
        <dsp:cNvPr id="0" name=""/>
        <dsp:cNvSpPr/>
      </dsp:nvSpPr>
      <dsp:spPr>
        <a:xfrm>
          <a:off x="5892144" y="263549"/>
          <a:ext cx="2559434" cy="144952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12C908B-7383-411A-8AA4-7989728F7B21}">
      <dsp:nvSpPr>
        <dsp:cNvPr id="0" name=""/>
        <dsp:cNvSpPr/>
      </dsp:nvSpPr>
      <dsp:spPr>
        <a:xfrm rot="10800000">
          <a:off x="5892144" y="1976619"/>
          <a:ext cx="2559434" cy="2415868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Operations</a:t>
          </a:r>
          <a:endParaRPr lang="en-GB" sz="3100" kern="1200" dirty="0"/>
        </a:p>
      </dsp:txBody>
      <dsp:txXfrm rot="10800000">
        <a:off x="5966440" y="1976619"/>
        <a:ext cx="2410842" cy="2341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2099F-7EC8-4AA8-B23E-EC67923BC79F}">
      <dsp:nvSpPr>
        <dsp:cNvPr id="0" name=""/>
        <dsp:cNvSpPr/>
      </dsp:nvSpPr>
      <dsp:spPr>
        <a:xfrm>
          <a:off x="0" y="0"/>
          <a:ext cx="8928992" cy="298113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DCEB1-5E93-458D-BDAB-00839891A45D}">
      <dsp:nvSpPr>
        <dsp:cNvPr id="0" name=""/>
        <dsp:cNvSpPr/>
      </dsp:nvSpPr>
      <dsp:spPr>
        <a:xfrm>
          <a:off x="267869" y="397484"/>
          <a:ext cx="2622891" cy="21861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D82A1F-CADE-4EFA-90A5-50D2924FB387}">
      <dsp:nvSpPr>
        <dsp:cNvPr id="0" name=""/>
        <dsp:cNvSpPr/>
      </dsp:nvSpPr>
      <dsp:spPr>
        <a:xfrm rot="10800000">
          <a:off x="267869" y="2981131"/>
          <a:ext cx="2622891" cy="36436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</a:t>
          </a:r>
          <a:r>
            <a:rPr lang="en-GB" sz="2400" kern="1200" baseline="0" dirty="0" smtClean="0"/>
            <a:t> Budget setting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baseline="0" dirty="0" smtClean="0"/>
            <a:t>- Financial analysis</a:t>
          </a:r>
          <a:endParaRPr lang="en-GB" sz="2400" kern="1200" dirty="0"/>
        </a:p>
      </dsp:txBody>
      <dsp:txXfrm rot="10800000">
        <a:off x="348532" y="2981131"/>
        <a:ext cx="2461565" cy="3562941"/>
      </dsp:txXfrm>
    </dsp:sp>
    <dsp:sp modelId="{03DB4539-BE7C-4A80-9708-58A0426BF463}">
      <dsp:nvSpPr>
        <dsp:cNvPr id="0" name=""/>
        <dsp:cNvSpPr/>
      </dsp:nvSpPr>
      <dsp:spPr>
        <a:xfrm>
          <a:off x="3153050" y="397484"/>
          <a:ext cx="2622891" cy="21861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0873FE-8474-4D23-B351-BAA2343A8980}">
      <dsp:nvSpPr>
        <dsp:cNvPr id="0" name=""/>
        <dsp:cNvSpPr/>
      </dsp:nvSpPr>
      <dsp:spPr>
        <a:xfrm rot="10800000">
          <a:off x="3153050" y="2981131"/>
          <a:ext cx="2622891" cy="36436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Matching strategy to workforce planning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/>
        </a:p>
      </dsp:txBody>
      <dsp:txXfrm rot="10800000">
        <a:off x="3233713" y="2981131"/>
        <a:ext cx="2461565" cy="3562941"/>
      </dsp:txXfrm>
    </dsp:sp>
    <dsp:sp modelId="{35D6B679-F3F8-469D-8D7B-26CD55EB0A59}">
      <dsp:nvSpPr>
        <dsp:cNvPr id="0" name=""/>
        <dsp:cNvSpPr/>
      </dsp:nvSpPr>
      <dsp:spPr>
        <a:xfrm>
          <a:off x="6038230" y="397484"/>
          <a:ext cx="2622891" cy="218616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12C908B-7383-411A-8AA4-7989728F7B21}">
      <dsp:nvSpPr>
        <dsp:cNvPr id="0" name=""/>
        <dsp:cNvSpPr/>
      </dsp:nvSpPr>
      <dsp:spPr>
        <a:xfrm rot="10800000">
          <a:off x="6038230" y="2981131"/>
          <a:ext cx="2622891" cy="3643604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Can the firm cope with increased demand?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Is there enough capacity?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Is the supply chain flexible?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/>
        </a:p>
      </dsp:txBody>
      <dsp:txXfrm rot="10800000">
        <a:off x="6118893" y="2981131"/>
        <a:ext cx="2461565" cy="3562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DDCD7-6105-4597-A9C1-2DD66E859B34}">
      <dsp:nvSpPr>
        <dsp:cNvPr id="0" name=""/>
        <dsp:cNvSpPr/>
      </dsp:nvSpPr>
      <dsp:spPr>
        <a:xfrm>
          <a:off x="2393703" y="1365363"/>
          <a:ext cx="973233" cy="97323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2536230" y="1507890"/>
        <a:ext cx="688179" cy="688179"/>
      </dsp:txXfrm>
    </dsp:sp>
    <dsp:sp modelId="{BE273905-8EF3-4CC2-8C36-910A8F8ADBA4}">
      <dsp:nvSpPr>
        <dsp:cNvPr id="0" name=""/>
        <dsp:cNvSpPr/>
      </dsp:nvSpPr>
      <dsp:spPr>
        <a:xfrm rot="16200000">
          <a:off x="2776912" y="1010657"/>
          <a:ext cx="206815" cy="33089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2807934" y="1107859"/>
        <a:ext cx="144771" cy="198539"/>
      </dsp:txXfrm>
    </dsp:sp>
    <dsp:sp modelId="{CCC3F43A-41A7-4E98-B00C-30EF92AD06F5}">
      <dsp:nvSpPr>
        <dsp:cNvPr id="0" name=""/>
        <dsp:cNvSpPr/>
      </dsp:nvSpPr>
      <dsp:spPr>
        <a:xfrm>
          <a:off x="2393703" y="1911"/>
          <a:ext cx="973233" cy="97323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2536230" y="144438"/>
        <a:ext cx="688179" cy="688179"/>
      </dsp:txXfrm>
    </dsp:sp>
    <dsp:sp modelId="{CF804ACE-49BD-43C4-9E80-8FF89CB9422F}">
      <dsp:nvSpPr>
        <dsp:cNvPr id="0" name=""/>
        <dsp:cNvSpPr/>
      </dsp:nvSpPr>
      <dsp:spPr>
        <a:xfrm>
          <a:off x="3452784" y="1686530"/>
          <a:ext cx="206815" cy="33089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3452784" y="1752710"/>
        <a:ext cx="144771" cy="198539"/>
      </dsp:txXfrm>
    </dsp:sp>
    <dsp:sp modelId="{B8561CDA-62A2-469D-9F52-B78643B9C9FC}">
      <dsp:nvSpPr>
        <dsp:cNvPr id="0" name=""/>
        <dsp:cNvSpPr/>
      </dsp:nvSpPr>
      <dsp:spPr>
        <a:xfrm>
          <a:off x="3757155" y="1365363"/>
          <a:ext cx="973233" cy="97323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3899682" y="1507890"/>
        <a:ext cx="688179" cy="688179"/>
      </dsp:txXfrm>
    </dsp:sp>
    <dsp:sp modelId="{10230F32-005E-424B-855B-8460601506CA}">
      <dsp:nvSpPr>
        <dsp:cNvPr id="0" name=""/>
        <dsp:cNvSpPr/>
      </dsp:nvSpPr>
      <dsp:spPr>
        <a:xfrm rot="5400000">
          <a:off x="2776912" y="2362402"/>
          <a:ext cx="206815" cy="33089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2807934" y="2397560"/>
        <a:ext cx="144771" cy="198539"/>
      </dsp:txXfrm>
    </dsp:sp>
    <dsp:sp modelId="{83ED63FC-110C-40B7-8A2B-3D0FB63BCE85}">
      <dsp:nvSpPr>
        <dsp:cNvPr id="0" name=""/>
        <dsp:cNvSpPr/>
      </dsp:nvSpPr>
      <dsp:spPr>
        <a:xfrm>
          <a:off x="2393703" y="2728815"/>
          <a:ext cx="973233" cy="97323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2536230" y="2871342"/>
        <a:ext cx="688179" cy="688179"/>
      </dsp:txXfrm>
    </dsp:sp>
    <dsp:sp modelId="{4ABA5DBA-79B5-47F4-A48B-4CC25F4BE1BD}">
      <dsp:nvSpPr>
        <dsp:cNvPr id="0" name=""/>
        <dsp:cNvSpPr/>
      </dsp:nvSpPr>
      <dsp:spPr>
        <a:xfrm rot="10800000">
          <a:off x="2101039" y="1686530"/>
          <a:ext cx="206815" cy="33089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2163083" y="1752710"/>
        <a:ext cx="144771" cy="198539"/>
      </dsp:txXfrm>
    </dsp:sp>
    <dsp:sp modelId="{4EACC664-512B-4070-9569-DAF6D2FDEBF0}">
      <dsp:nvSpPr>
        <dsp:cNvPr id="0" name=""/>
        <dsp:cNvSpPr/>
      </dsp:nvSpPr>
      <dsp:spPr>
        <a:xfrm>
          <a:off x="1030251" y="1365363"/>
          <a:ext cx="973233" cy="97323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1172778" y="1507890"/>
        <a:ext cx="688179" cy="6881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CC983-3A61-456C-A056-FAA751F1F4FE}">
      <dsp:nvSpPr>
        <dsp:cNvPr id="0" name=""/>
        <dsp:cNvSpPr/>
      </dsp:nvSpPr>
      <dsp:spPr>
        <a:xfrm rot="5400000">
          <a:off x="4973412" y="-1852718"/>
          <a:ext cx="1245431" cy="52669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solidFill>
                <a:srgbClr val="002060"/>
              </a:solidFill>
            </a:rPr>
            <a:t>Firms will have to proactive and reactive to competitors actions to avoid losing any competitive advantage.</a:t>
          </a:r>
          <a:endParaRPr lang="en-GB" sz="2100" kern="1200" dirty="0">
            <a:solidFill>
              <a:srgbClr val="002060"/>
            </a:solidFill>
          </a:endParaRPr>
        </a:p>
      </dsp:txBody>
      <dsp:txXfrm rot="-5400000">
        <a:off x="2962656" y="218835"/>
        <a:ext cx="5206147" cy="1123837"/>
      </dsp:txXfrm>
    </dsp:sp>
    <dsp:sp modelId="{0EB9D206-1FAB-420C-B59B-6F3F8E37640D}">
      <dsp:nvSpPr>
        <dsp:cNvPr id="0" name=""/>
        <dsp:cNvSpPr/>
      </dsp:nvSpPr>
      <dsp:spPr>
        <a:xfrm>
          <a:off x="0" y="2358"/>
          <a:ext cx="2962656" cy="15567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Competitors</a:t>
          </a:r>
          <a:endParaRPr lang="en-GB" sz="3100" kern="1200" dirty="0"/>
        </a:p>
      </dsp:txBody>
      <dsp:txXfrm>
        <a:off x="75996" y="78354"/>
        <a:ext cx="2810664" cy="1404796"/>
      </dsp:txXfrm>
    </dsp:sp>
    <dsp:sp modelId="{A4F96B81-92A4-4A5E-9E33-78BAC403FD52}">
      <dsp:nvSpPr>
        <dsp:cNvPr id="0" name=""/>
        <dsp:cNvSpPr/>
      </dsp:nvSpPr>
      <dsp:spPr>
        <a:xfrm rot="5400000">
          <a:off x="4973412" y="-218090"/>
          <a:ext cx="1245431" cy="52669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solidFill>
                <a:srgbClr val="002060"/>
              </a:solidFill>
            </a:rPr>
            <a:t>Economic and political climate will affect market conditions.</a:t>
          </a:r>
          <a:endParaRPr lang="en-GB" sz="2100" kern="1200" dirty="0">
            <a:solidFill>
              <a:srgbClr val="00206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solidFill>
                <a:srgbClr val="002060"/>
              </a:solidFill>
            </a:rPr>
            <a:t>Consumer confidence and behaviour.</a:t>
          </a:r>
          <a:endParaRPr lang="en-GB" sz="2100" kern="1200" dirty="0">
            <a:solidFill>
              <a:srgbClr val="002060"/>
            </a:solidFill>
          </a:endParaRPr>
        </a:p>
      </dsp:txBody>
      <dsp:txXfrm rot="-5400000">
        <a:off x="2962656" y="1853463"/>
        <a:ext cx="5206147" cy="1123837"/>
      </dsp:txXfrm>
    </dsp:sp>
    <dsp:sp modelId="{AAA19B11-50FE-4B9B-B22B-B49776B347A2}">
      <dsp:nvSpPr>
        <dsp:cNvPr id="0" name=""/>
        <dsp:cNvSpPr/>
      </dsp:nvSpPr>
      <dsp:spPr>
        <a:xfrm>
          <a:off x="0" y="1636987"/>
          <a:ext cx="2962656" cy="15567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Market Conditions </a:t>
          </a:r>
          <a:endParaRPr lang="en-GB" sz="3100" kern="1200" dirty="0"/>
        </a:p>
      </dsp:txBody>
      <dsp:txXfrm>
        <a:off x="75996" y="1712983"/>
        <a:ext cx="2810664" cy="1404796"/>
      </dsp:txXfrm>
    </dsp:sp>
    <dsp:sp modelId="{1B4F3CB2-54FB-4725-B116-D5F2F76E212E}">
      <dsp:nvSpPr>
        <dsp:cNvPr id="0" name=""/>
        <dsp:cNvSpPr/>
      </dsp:nvSpPr>
      <dsp:spPr>
        <a:xfrm rot="5400000">
          <a:off x="4973412" y="1416537"/>
          <a:ext cx="1245431" cy="52669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solidFill>
                <a:srgbClr val="002060"/>
              </a:solidFill>
            </a:rPr>
            <a:t>Firms that make use of technology may be able to benefit from lower costs and therefore build a competitive advantage.</a:t>
          </a:r>
          <a:endParaRPr lang="en-GB" sz="2100" kern="1200" dirty="0">
            <a:solidFill>
              <a:srgbClr val="002060"/>
            </a:solidFill>
          </a:endParaRPr>
        </a:p>
      </dsp:txBody>
      <dsp:txXfrm rot="-5400000">
        <a:off x="2962656" y="3488091"/>
        <a:ext cx="5206147" cy="1123837"/>
      </dsp:txXfrm>
    </dsp:sp>
    <dsp:sp modelId="{90B1CA5B-DA8B-484E-8128-08AB1FBFD9A9}">
      <dsp:nvSpPr>
        <dsp:cNvPr id="0" name=""/>
        <dsp:cNvSpPr/>
      </dsp:nvSpPr>
      <dsp:spPr>
        <a:xfrm>
          <a:off x="0" y="3271615"/>
          <a:ext cx="2962656" cy="15567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Technological Change</a:t>
          </a:r>
          <a:endParaRPr lang="en-GB" sz="3100" kern="1200" dirty="0"/>
        </a:p>
      </dsp:txBody>
      <dsp:txXfrm>
        <a:off x="75996" y="3347611"/>
        <a:ext cx="2810664" cy="14047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7773C-B424-4699-A6F5-EFC77FFA8E18}">
      <dsp:nvSpPr>
        <dsp:cNvPr id="0" name=""/>
        <dsp:cNvSpPr/>
      </dsp:nvSpPr>
      <dsp:spPr>
        <a:xfrm rot="5400000">
          <a:off x="5335033" y="-2086271"/>
          <a:ext cx="1081638" cy="553021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rgbClr val="002060"/>
              </a:solidFill>
            </a:rPr>
            <a:t>Important so all functions are aware of deadlines and completion dates.</a:t>
          </a:r>
          <a:endParaRPr lang="en-GB" sz="1700" kern="1200" dirty="0">
            <a:solidFill>
              <a:srgbClr val="002060"/>
            </a:solidFill>
          </a:endParaRPr>
        </a:p>
      </dsp:txBody>
      <dsp:txXfrm rot="-5400000">
        <a:off x="3110746" y="190817"/>
        <a:ext cx="5477413" cy="976036"/>
      </dsp:txXfrm>
    </dsp:sp>
    <dsp:sp modelId="{277BEC6E-B5E1-41FF-B551-758A9C192A09}">
      <dsp:nvSpPr>
        <dsp:cNvPr id="0" name=""/>
        <dsp:cNvSpPr/>
      </dsp:nvSpPr>
      <dsp:spPr>
        <a:xfrm>
          <a:off x="0" y="2811"/>
          <a:ext cx="3110745" cy="1352048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Scheduling Key Tasks</a:t>
          </a:r>
          <a:endParaRPr lang="en-GB" sz="3900" kern="1200" dirty="0"/>
        </a:p>
      </dsp:txBody>
      <dsp:txXfrm>
        <a:off x="66002" y="68813"/>
        <a:ext cx="2978741" cy="1220044"/>
      </dsp:txXfrm>
    </dsp:sp>
    <dsp:sp modelId="{5EC31F7D-6AA1-4121-A4C8-8EBB941B9EA5}">
      <dsp:nvSpPr>
        <dsp:cNvPr id="0" name=""/>
        <dsp:cNvSpPr/>
      </dsp:nvSpPr>
      <dsp:spPr>
        <a:xfrm rot="5400000">
          <a:off x="5335033" y="-666620"/>
          <a:ext cx="1081638" cy="553021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rgbClr val="002060"/>
              </a:solidFill>
            </a:rPr>
            <a:t>Vital that communication between functions is good, raw materials and labour must be in place to meet demand.</a:t>
          </a:r>
          <a:endParaRPr lang="en-GB" sz="1700" kern="1200" dirty="0">
            <a:solidFill>
              <a:srgbClr val="002060"/>
            </a:solidFill>
          </a:endParaRPr>
        </a:p>
      </dsp:txBody>
      <dsp:txXfrm rot="-5400000">
        <a:off x="3110746" y="1610468"/>
        <a:ext cx="5477413" cy="976036"/>
      </dsp:txXfrm>
    </dsp:sp>
    <dsp:sp modelId="{77D4009C-6A9A-4E79-A71F-5ADF5F891F91}">
      <dsp:nvSpPr>
        <dsp:cNvPr id="0" name=""/>
        <dsp:cNvSpPr/>
      </dsp:nvSpPr>
      <dsp:spPr>
        <a:xfrm>
          <a:off x="0" y="1422462"/>
          <a:ext cx="3110745" cy="1352048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Resources Required</a:t>
          </a:r>
          <a:endParaRPr lang="en-GB" sz="3900" kern="1200" dirty="0"/>
        </a:p>
      </dsp:txBody>
      <dsp:txXfrm>
        <a:off x="66002" y="1488464"/>
        <a:ext cx="2978741" cy="1220044"/>
      </dsp:txXfrm>
    </dsp:sp>
    <dsp:sp modelId="{E7A42A40-43B3-45B2-B588-14C3DBEF94CC}">
      <dsp:nvSpPr>
        <dsp:cNvPr id="0" name=""/>
        <dsp:cNvSpPr/>
      </dsp:nvSpPr>
      <dsp:spPr>
        <a:xfrm rot="5400000">
          <a:off x="5335033" y="753030"/>
          <a:ext cx="1081638" cy="553021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rgbClr val="002060"/>
              </a:solidFill>
            </a:rPr>
            <a:t>Vital that all functions share in creation of budget. If not can be demotivating and cause problems between functions.</a:t>
          </a:r>
          <a:endParaRPr lang="en-GB" sz="1700" kern="1200" dirty="0">
            <a:solidFill>
              <a:srgbClr val="002060"/>
            </a:solidFill>
          </a:endParaRPr>
        </a:p>
      </dsp:txBody>
      <dsp:txXfrm rot="-5400000">
        <a:off x="3110746" y="3030119"/>
        <a:ext cx="5477413" cy="976036"/>
      </dsp:txXfrm>
    </dsp:sp>
    <dsp:sp modelId="{74122AD9-DB69-4BCB-AD3C-F002817F12B7}">
      <dsp:nvSpPr>
        <dsp:cNvPr id="0" name=""/>
        <dsp:cNvSpPr/>
      </dsp:nvSpPr>
      <dsp:spPr>
        <a:xfrm>
          <a:off x="0" y="2842113"/>
          <a:ext cx="3110745" cy="1352048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The Cost</a:t>
          </a:r>
          <a:endParaRPr lang="en-GB" sz="3900" kern="1200" dirty="0"/>
        </a:p>
      </dsp:txBody>
      <dsp:txXfrm>
        <a:off x="66002" y="2908115"/>
        <a:ext cx="2978741" cy="1220044"/>
      </dsp:txXfrm>
    </dsp:sp>
    <dsp:sp modelId="{6652F50E-79AF-44A1-8C11-2516B2FAE279}">
      <dsp:nvSpPr>
        <dsp:cNvPr id="0" name=""/>
        <dsp:cNvSpPr/>
      </dsp:nvSpPr>
      <dsp:spPr>
        <a:xfrm rot="5400000">
          <a:off x="5335033" y="2172681"/>
          <a:ext cx="1081638" cy="553021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>
              <a:solidFill>
                <a:srgbClr val="002060"/>
              </a:solidFill>
            </a:rPr>
            <a:t>Responsibility should be designated to a particular manager who monitors project, and has enough flexibility to alter it, both financially and with resources.</a:t>
          </a:r>
          <a:endParaRPr lang="en-GB" sz="1700" kern="1200" dirty="0">
            <a:solidFill>
              <a:srgbClr val="002060"/>
            </a:solidFill>
          </a:endParaRPr>
        </a:p>
      </dsp:txBody>
      <dsp:txXfrm rot="-5400000">
        <a:off x="3110746" y="4449770"/>
        <a:ext cx="5477413" cy="976036"/>
      </dsp:txXfrm>
    </dsp:sp>
    <dsp:sp modelId="{903036D5-70E0-4251-903E-08243275961C}">
      <dsp:nvSpPr>
        <dsp:cNvPr id="0" name=""/>
        <dsp:cNvSpPr/>
      </dsp:nvSpPr>
      <dsp:spPr>
        <a:xfrm>
          <a:off x="0" y="4261764"/>
          <a:ext cx="3110745" cy="1352048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/>
            <a:t>Control</a:t>
          </a:r>
          <a:endParaRPr lang="en-GB" sz="3900" kern="1200" dirty="0"/>
        </a:p>
      </dsp:txBody>
      <dsp:txXfrm>
        <a:off x="66002" y="4327766"/>
        <a:ext cx="2978741" cy="1220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 descr="Picture2"/>
          <p:cNvSpPr>
            <a:spLocks/>
          </p:cNvSpPr>
          <p:nvPr/>
        </p:nvSpPr>
        <p:spPr bwMode="gray">
          <a:xfrm>
            <a:off x="-14288" y="4292600"/>
            <a:ext cx="9164638" cy="2592388"/>
          </a:xfrm>
          <a:custGeom>
            <a:avLst/>
            <a:gdLst>
              <a:gd name="T0" fmla="*/ 9 w 5773"/>
              <a:gd name="T1" fmla="*/ 633 h 1633"/>
              <a:gd name="T2" fmla="*/ 1710 w 5773"/>
              <a:gd name="T3" fmla="*/ 1182 h 1633"/>
              <a:gd name="T4" fmla="*/ 5773 w 5773"/>
              <a:gd name="T5" fmla="*/ 0 h 1633"/>
              <a:gd name="T6" fmla="*/ 5773 w 5773"/>
              <a:gd name="T7" fmla="*/ 1633 h 1633"/>
              <a:gd name="T8" fmla="*/ 0 w 5773"/>
              <a:gd name="T9" fmla="*/ 1630 h 1633"/>
              <a:gd name="T10" fmla="*/ 9 w 5773"/>
              <a:gd name="T11" fmla="*/ 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-14288" y="0"/>
            <a:ext cx="9172576" cy="6124575"/>
            <a:chOff x="-9" y="0"/>
            <a:chExt cx="5778" cy="3858"/>
          </a:xfrm>
        </p:grpSpPr>
        <p:sp>
          <p:nvSpPr>
            <p:cNvPr id="3081" name="Freeform 9" descr="Small grid"/>
            <p:cNvSpPr>
              <a:spLocks/>
            </p:cNvSpPr>
            <p:nvPr userDrawn="1"/>
          </p:nvSpPr>
          <p:spPr bwMode="white">
            <a:xfrm>
              <a:off x="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white">
            <a:xfrm>
              <a:off x="-9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304800" y="387350"/>
            <a:ext cx="2076450" cy="1143000"/>
            <a:chOff x="144" y="244"/>
            <a:chExt cx="1308" cy="720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62000" y="609600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 b="1"/>
              <a:t>Company</a:t>
            </a:r>
          </a:p>
          <a:p>
            <a:r>
              <a:rPr lang="en-GB" sz="2600" b="1"/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0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81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8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74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08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30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93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04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3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-15875" y="-15875"/>
            <a:ext cx="9185275" cy="6410325"/>
            <a:chOff x="-9" y="-9"/>
            <a:chExt cx="5778" cy="4038"/>
          </a:xfrm>
        </p:grpSpPr>
        <p:sp>
          <p:nvSpPr>
            <p:cNvPr id="1032" name="Freeform 8" descr="Small grid"/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34" name="Freeform 10"/>
          <p:cNvSpPr>
            <a:spLocks/>
          </p:cNvSpPr>
          <p:nvPr/>
        </p:nvSpPr>
        <p:spPr bwMode="gray">
          <a:xfrm>
            <a:off x="-15875" y="5281613"/>
            <a:ext cx="9169400" cy="1601787"/>
          </a:xfrm>
          <a:custGeom>
            <a:avLst/>
            <a:gdLst>
              <a:gd name="T0" fmla="*/ 9 w 5778"/>
              <a:gd name="T1" fmla="*/ 426 h 1009"/>
              <a:gd name="T2" fmla="*/ 1774 w 5778"/>
              <a:gd name="T3" fmla="*/ 710 h 1009"/>
              <a:gd name="T4" fmla="*/ 5778 w 5778"/>
              <a:gd name="T5" fmla="*/ 0 h 1009"/>
              <a:gd name="T6" fmla="*/ 5773 w 5778"/>
              <a:gd name="T7" fmla="*/ 1009 h 1009"/>
              <a:gd name="T8" fmla="*/ 0 w 5778"/>
              <a:gd name="T9" fmla="*/ 1007 h 1009"/>
              <a:gd name="T10" fmla="*/ 9 w 5778"/>
              <a:gd name="T11" fmla="*/ 426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74142CF-DF24-4EF0-9D3F-EBDBF8730312}" type="datetimeFigureOut">
              <a:rPr lang="en-GB" smtClean="0"/>
              <a:t>15/07/2012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B198D9-45F5-47E3-8815-BBE8B4F28D1D}" type="slidenum">
              <a:rPr lang="en-GB" smtClean="0"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Implementing Marketing Plans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Business Studies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0194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7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6512691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07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62099F-7EC8-4AA8-B23E-EC67923BC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C62099F-7EC8-4AA8-B23E-EC67923BC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3DCEB1-5E93-458D-BDAB-00839891A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A3DCEB1-5E93-458D-BDAB-00839891A4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D82A1F-CADE-4EFA-90A5-50D2924FB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CD82A1F-CADE-4EFA-90A5-50D2924FB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DB4539-BE7C-4A80-9708-58A0426BF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03DB4539-BE7C-4A80-9708-58A0426BF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0873FE-8474-4D23-B351-BAA2343A8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70873FE-8474-4D23-B351-BAA2343A8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D6B679-F3F8-469D-8D7B-26CD55EB0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35D6B679-F3F8-469D-8D7B-26CD55EB0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2C908B-7383-411A-8AA4-7989728F7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212C908B-7383-411A-8AA4-7989728F7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Influences on Marketing Plans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Brainstorm in groups the external factors which could affect marketing plans.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90421877"/>
              </p:ext>
            </p:extLst>
          </p:nvPr>
        </p:nvGraphicFramePr>
        <p:xfrm>
          <a:off x="1547664" y="2420888"/>
          <a:ext cx="5760640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8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Influences on Marketing Plans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232905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572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B9D206-1FAB-420C-B59B-6F3F8E376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EB9D206-1FAB-420C-B59B-6F3F8E376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7CC983-3A61-456C-A056-FAA751F1F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27CC983-3A61-456C-A056-FAA751F1F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19B11-50FE-4B9B-B22B-B49776B34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AA19B11-50FE-4B9B-B22B-B49776B34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96B81-92A4-4A5E-9E33-78BAC403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4F96B81-92A4-4A5E-9E33-78BAC403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B1CA5B-DA8B-484E-8128-08AB1FBFD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0B1CA5B-DA8B-484E-8128-08AB1FBFD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4F3CB2-54FB-4725-B116-D5F2F76E2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B4F3CB2-54FB-4725-B116-D5F2F76E2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EV: </a:t>
            </a:r>
            <a:r>
              <a:rPr lang="en-GB" dirty="0" smtClean="0"/>
              <a:t>Issues of Marketing Plans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9285989"/>
              </p:ext>
            </p:extLst>
          </p:nvPr>
        </p:nvGraphicFramePr>
        <p:xfrm>
          <a:off x="323528" y="112474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5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7BEC6E-B5E1-41FF-B551-758A9C192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77BEC6E-B5E1-41FF-B551-758A9C192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77773C-B424-4699-A6F5-EFC77FFA8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177773C-B424-4699-A6F5-EFC77FFA8E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D4009C-6A9A-4E79-A71F-5ADF5F891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7D4009C-6A9A-4E79-A71F-5ADF5F891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C31F7D-6AA1-4121-A4C8-8EBB941B9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EC31F7D-6AA1-4121-A4C8-8EBB941B9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122AD9-DB69-4BCB-AD3C-F002817F1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4122AD9-DB69-4BCB-AD3C-F002817F12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A42A40-43B3-45B2-B588-14C3DBEF9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E7A42A40-43B3-45B2-B588-14C3DBEF9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036D5-70E0-4251-903E-082432759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903036D5-70E0-4251-903E-082432759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52F50E-79AF-44A1-8C11-2516B2FA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6652F50E-79AF-44A1-8C11-2516B2FA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Give 3 internal influences on marketing plans.</a:t>
            </a:r>
          </a:p>
          <a:p>
            <a:endParaRPr lang="en-GB" sz="2800" dirty="0"/>
          </a:p>
          <a:p>
            <a:r>
              <a:rPr lang="en-GB" sz="2800" dirty="0" smtClean="0"/>
              <a:t>Give 3 external influences on marketing plans.</a:t>
            </a:r>
          </a:p>
          <a:p>
            <a:endParaRPr lang="en-GB" sz="2800" dirty="0"/>
          </a:p>
          <a:p>
            <a:r>
              <a:rPr lang="en-GB" sz="2800" b="1" i="1" dirty="0" smtClean="0"/>
              <a:t>Does a business as successful as Microsoft have to worry about competitors such as Apple?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53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&amp;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3658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Aim:</a:t>
            </a:r>
          </a:p>
          <a:p>
            <a:r>
              <a:rPr lang="en-GB" dirty="0" smtClean="0"/>
              <a:t>Understand issues surrounding marketing plans.</a:t>
            </a:r>
          </a:p>
          <a:p>
            <a:pPr marL="0" indent="0">
              <a:buNone/>
            </a:pPr>
            <a:r>
              <a:rPr lang="en-GB" b="1" dirty="0" smtClean="0"/>
              <a:t>Objectives:</a:t>
            </a:r>
          </a:p>
          <a:p>
            <a:r>
              <a:rPr lang="en-GB" dirty="0" smtClean="0"/>
              <a:t>Define marketing plans.</a:t>
            </a:r>
          </a:p>
          <a:p>
            <a:r>
              <a:rPr lang="en-GB" dirty="0" smtClean="0"/>
              <a:t>Explain the components of a marketing plan.</a:t>
            </a:r>
          </a:p>
          <a:p>
            <a:r>
              <a:rPr lang="en-GB" dirty="0" smtClean="0"/>
              <a:t>Analyse the influences on marketing plans.</a:t>
            </a:r>
          </a:p>
          <a:p>
            <a:r>
              <a:rPr lang="en-GB" dirty="0" smtClean="0"/>
              <a:t>Evaluate the issues surrounding marketing plans.</a:t>
            </a:r>
          </a:p>
        </p:txBody>
      </p:sp>
    </p:spTree>
    <p:extLst>
      <p:ext uri="{BB962C8B-B14F-4D97-AF65-F5344CB8AC3E}">
        <p14:creationId xmlns:p14="http://schemas.microsoft.com/office/powerpoint/2010/main" val="84065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marketing plan.</a:t>
            </a:r>
          </a:p>
          <a:p>
            <a:endParaRPr lang="en-GB" dirty="0"/>
          </a:p>
          <a:p>
            <a:r>
              <a:rPr lang="en-GB" dirty="0" smtClean="0"/>
              <a:t>Define SWOT analysis.</a:t>
            </a:r>
          </a:p>
          <a:p>
            <a:endParaRPr lang="en-GB" dirty="0"/>
          </a:p>
          <a:p>
            <a:r>
              <a:rPr lang="en-GB" dirty="0" smtClean="0"/>
              <a:t>What are the benefits of carrying out SWOT analysis?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71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Written details of the activities to be used to carry out the marketing strategy.</a:t>
            </a:r>
          </a:p>
          <a:p>
            <a:endParaRPr lang="en-GB" dirty="0"/>
          </a:p>
          <a:p>
            <a:pPr lvl="1"/>
            <a:r>
              <a:rPr lang="en-GB" dirty="0" smtClean="0"/>
              <a:t>Description of activities – marketing mix</a:t>
            </a:r>
          </a:p>
          <a:p>
            <a:pPr lvl="1"/>
            <a:r>
              <a:rPr lang="en-GB" dirty="0" smtClean="0"/>
              <a:t>Time frame</a:t>
            </a:r>
          </a:p>
          <a:p>
            <a:pPr lvl="1"/>
            <a:r>
              <a:rPr lang="en-GB" dirty="0" smtClean="0"/>
              <a:t>Justifications of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98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Marketing Plan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04019995"/>
              </p:ext>
            </p:extLst>
          </p:nvPr>
        </p:nvGraphicFramePr>
        <p:xfrm>
          <a:off x="323528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38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3FA90B-2D15-47F9-8F26-691B231A2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A3FA90B-2D15-47F9-8F26-691B231A2F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D09D58-5F4B-4F23-812C-B7A651B65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FD09D58-5F4B-4F23-812C-B7A651B65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69D2D1-1AFC-4EE9-9198-E02ED1422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969D2D1-1AFC-4EE9-9198-E02ED1422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22E1C0-3807-448A-91C8-810732B77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D22E1C0-3807-448A-91C8-810732B77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D57554-716A-4EA8-8F03-D7EA4D7EF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2D57554-716A-4EA8-8F03-D7EA4D7EF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6D7A0-69C9-483B-A480-DCEF55D1E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406D7A0-69C9-483B-A480-DCEF55D1E0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F83B61-11FE-4CF3-952E-8DBE06C00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5F83B61-11FE-4CF3-952E-8DBE06C000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1E1E8D-8E63-4EDB-86EF-487B808DD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61E1E8D-8E63-4EDB-86EF-487B808DD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D7969D-0B3E-4257-B458-F0FCF7ADA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BED7969D-0B3E-4257-B458-F0FCF7ADA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E4FAEB-C551-4E3E-AAC3-477A70F1E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B7E4FAEB-C551-4E3E-AAC3-477A70F1E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996F96-4763-4346-9818-92A0F7A34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09996F96-4763-4346-9818-92A0F7A340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D80016-8936-4B98-9BE9-F5E53CC3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A0D80016-8936-4B98-9BE9-F5E53CC3A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36EEE4-CF4F-4706-AC45-37A0BFA4F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236EEE4-CF4F-4706-AC45-37A0BFA4F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Situation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Builds on SWOT and market research to create a picture of the business situation: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The Business: internal resources</a:t>
            </a:r>
          </a:p>
          <a:p>
            <a:pPr lvl="1"/>
            <a:r>
              <a:rPr lang="en-GB" dirty="0" smtClean="0"/>
              <a:t>Customers: demand and behaviour</a:t>
            </a:r>
          </a:p>
          <a:p>
            <a:pPr lvl="1"/>
            <a:r>
              <a:rPr lang="en-GB" dirty="0" smtClean="0"/>
              <a:t>Competitors: activity and strategies</a:t>
            </a:r>
          </a:p>
          <a:p>
            <a:pPr lvl="1"/>
            <a:r>
              <a:rPr lang="en-GB" dirty="0" smtClean="0"/>
              <a:t>Market Environment: structure of the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6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Budgets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be justified against SMART objectives. </a:t>
            </a:r>
          </a:p>
          <a:p>
            <a:endParaRPr lang="en-GB" dirty="0" smtClean="0"/>
          </a:p>
          <a:p>
            <a:r>
              <a:rPr lang="en-GB" dirty="0" smtClean="0"/>
              <a:t>Size will depend on:</a:t>
            </a:r>
          </a:p>
          <a:p>
            <a:pPr lvl="1"/>
            <a:r>
              <a:rPr lang="en-GB" dirty="0" smtClean="0"/>
              <a:t>How much competitors are spending on marketing.</a:t>
            </a:r>
          </a:p>
          <a:p>
            <a:pPr lvl="1"/>
            <a:r>
              <a:rPr lang="en-GB" dirty="0" smtClean="0"/>
              <a:t>Expected returns from campaigns.</a:t>
            </a:r>
          </a:p>
          <a:p>
            <a:pPr lvl="1"/>
            <a:r>
              <a:rPr lang="en-GB" dirty="0" smtClean="0"/>
              <a:t>Current financial position of business.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52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Sales Forecasts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be created and analysed using:</a:t>
            </a:r>
          </a:p>
          <a:p>
            <a:endParaRPr lang="en-GB" dirty="0"/>
          </a:p>
          <a:p>
            <a:pPr lvl="1"/>
            <a:r>
              <a:rPr lang="en-GB" dirty="0" smtClean="0"/>
              <a:t>Historic Data from previous campaigns.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Current Trends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Future Expectations – extrapolation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39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Influences on Marketing Plans – Round Robin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may each of the following functions affect marketing plans?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1181060"/>
              </p:ext>
            </p:extLst>
          </p:nvPr>
        </p:nvGraphicFramePr>
        <p:xfrm>
          <a:off x="179512" y="2348880"/>
          <a:ext cx="87129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241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50</TotalTime>
  <Words>459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ms01_1</vt:lpstr>
      <vt:lpstr>Implementing Marketing Plans</vt:lpstr>
      <vt:lpstr>Aims &amp; Objectives</vt:lpstr>
      <vt:lpstr>Starter </vt:lpstr>
      <vt:lpstr>Marketing Plans</vt:lpstr>
      <vt:lpstr>Marketing Plan</vt:lpstr>
      <vt:lpstr>Situation Analysis</vt:lpstr>
      <vt:lpstr>Budgets </vt:lpstr>
      <vt:lpstr>Sales Forecasts</vt:lpstr>
      <vt:lpstr>Internal Influences on Marketing Plans – Round Robin</vt:lpstr>
      <vt:lpstr>PowerPoint Presentation</vt:lpstr>
      <vt:lpstr>External Influences on Marketing Plans </vt:lpstr>
      <vt:lpstr>External Influences on Marketing Plans</vt:lpstr>
      <vt:lpstr>EV: Issues of Marketing Plans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Marketing Plans</dc:title>
  <dc:creator>Martin</dc:creator>
  <cp:lastModifiedBy>Martin</cp:lastModifiedBy>
  <cp:revision>6</cp:revision>
  <dcterms:created xsi:type="dcterms:W3CDTF">2012-07-15T19:23:15Z</dcterms:created>
  <dcterms:modified xsi:type="dcterms:W3CDTF">2012-07-15T20:14:03Z</dcterms:modified>
</cp:coreProperties>
</file>