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75" r:id="rId4"/>
    <p:sldId id="258" r:id="rId5"/>
    <p:sldId id="272" r:id="rId6"/>
    <p:sldId id="273" r:id="rId7"/>
    <p:sldId id="274" r:id="rId8"/>
    <p:sldId id="259" r:id="rId9"/>
    <p:sldId id="260" r:id="rId10"/>
    <p:sldId id="276" r:id="rId11"/>
    <p:sldId id="277" r:id="rId12"/>
    <p:sldId id="261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267AC1-9886-442F-B489-FCDB92480245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ews.bbc.co.uk/1/hi/business/7930975.s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agish.co.uk/images/tagishltd/HRJigsaw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3744416" cy="20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4745" y="3717032"/>
            <a:ext cx="8568952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23528" y="2276872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Employing People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 Business Studies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Full Time Employees Benefits and Drawbacks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34133"/>
              </p:ext>
            </p:extLst>
          </p:nvPr>
        </p:nvGraphicFramePr>
        <p:xfrm>
          <a:off x="395536" y="1628800"/>
          <a:ext cx="84249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769894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Drawbacks</a:t>
                      </a:r>
                      <a:endParaRPr lang="en-GB" dirty="0"/>
                    </a:p>
                  </a:txBody>
                  <a:tcPr/>
                </a:tc>
              </a:tr>
              <a:tr h="805129">
                <a:tc>
                  <a:txBody>
                    <a:bodyPr/>
                    <a:lstStyle/>
                    <a:p>
                      <a:r>
                        <a:rPr lang="en-GB" dirty="0" smtClean="0"/>
                        <a:t>Higher output may be possible, as workers are able to commit to long hours.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Higher cost of employing people full time.</a:t>
                      </a:r>
                    </a:p>
                  </a:txBody>
                  <a:tcPr/>
                </a:tc>
              </a:tr>
              <a:tr h="1150184">
                <a:tc>
                  <a:txBody>
                    <a:bodyPr/>
                    <a:lstStyle/>
                    <a:p>
                      <a:r>
                        <a:rPr lang="en-GB" dirty="0" smtClean="0"/>
                        <a:t>Employees are available all of the time to handle unexpected</a:t>
                      </a:r>
                      <a:r>
                        <a:rPr lang="en-GB" baseline="0" dirty="0" smtClean="0"/>
                        <a:t> events.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time employees might not give the business flexibility in terms of an ability to meet an</a:t>
                      </a:r>
                      <a:r>
                        <a:rPr lang="en-GB" baseline="0" dirty="0" smtClean="0"/>
                        <a:t> increase in demand.</a:t>
                      </a:r>
                      <a:endParaRPr lang="en-GB" dirty="0"/>
                    </a:p>
                  </a:txBody>
                  <a:tcPr/>
                </a:tc>
              </a:tr>
              <a:tr h="805129">
                <a:tc>
                  <a:txBody>
                    <a:bodyPr/>
                    <a:lstStyle/>
                    <a:p>
                      <a:r>
                        <a:rPr lang="en-GB" dirty="0" smtClean="0"/>
                        <a:t>Might be able to build better relationship with each other.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50184">
                <a:tc>
                  <a:txBody>
                    <a:bodyPr/>
                    <a:lstStyle/>
                    <a:p>
                      <a:r>
                        <a:rPr lang="en-GB" dirty="0" smtClean="0"/>
                        <a:t>May build up better</a:t>
                      </a:r>
                      <a:r>
                        <a:rPr lang="en-GB" baseline="0" dirty="0" smtClean="0"/>
                        <a:t> relationships with customers and provide good customer service.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Part Time Employees Benefits and Drawbacks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76736"/>
              </p:ext>
            </p:extLst>
          </p:nvPr>
        </p:nvGraphicFramePr>
        <p:xfrm>
          <a:off x="395536" y="1628800"/>
          <a:ext cx="8424936" cy="4789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769894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Drawbacks</a:t>
                      </a:r>
                      <a:endParaRPr lang="en-GB" dirty="0"/>
                    </a:p>
                  </a:txBody>
                  <a:tcPr/>
                </a:tc>
              </a:tr>
              <a:tr h="805129">
                <a:tc>
                  <a:txBody>
                    <a:bodyPr/>
                    <a:lstStyle/>
                    <a:p>
                      <a:r>
                        <a:rPr lang="en-GB" dirty="0" smtClean="0"/>
                        <a:t>Flexibility of workers makes it easier</a:t>
                      </a:r>
                      <a:r>
                        <a:rPr lang="en-GB" baseline="0" dirty="0" smtClean="0"/>
                        <a:t> to meet frequent changes in demand.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 time staff may find it more difficult to access</a:t>
                      </a:r>
                      <a:r>
                        <a:rPr lang="en-GB" baseline="0" dirty="0" smtClean="0"/>
                        <a:t> training.</a:t>
                      </a:r>
                      <a:endParaRPr lang="en-GB" dirty="0" smtClean="0"/>
                    </a:p>
                  </a:txBody>
                  <a:tcPr/>
                </a:tc>
              </a:tr>
              <a:tr h="1150184">
                <a:tc>
                  <a:txBody>
                    <a:bodyPr/>
                    <a:lstStyle/>
                    <a:p>
                      <a:r>
                        <a:rPr lang="en-GB" dirty="0" smtClean="0"/>
                        <a:t>Part time workers can</a:t>
                      </a:r>
                      <a:r>
                        <a:rPr lang="en-GB" baseline="0" dirty="0" smtClean="0"/>
                        <a:t> be used when there are busy periods of trade e.g. hotels, supermarkets.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 may be more difficult to communicate with part time employees.</a:t>
                      </a:r>
                      <a:endParaRPr lang="en-GB" dirty="0"/>
                    </a:p>
                  </a:txBody>
                  <a:tcPr/>
                </a:tc>
              </a:tr>
              <a:tr h="805129">
                <a:tc>
                  <a:txBody>
                    <a:bodyPr/>
                    <a:lstStyle/>
                    <a:p>
                      <a:r>
                        <a:rPr lang="en-GB" dirty="0" smtClean="0"/>
                        <a:t>Allows</a:t>
                      </a:r>
                      <a:r>
                        <a:rPr lang="en-GB" baseline="0" dirty="0" smtClean="0"/>
                        <a:t> employees to manage their home commitments e.g. children alongside a job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 time employees may be less able to build close relationships with each</a:t>
                      </a:r>
                      <a:r>
                        <a:rPr lang="en-GB" baseline="0" dirty="0" smtClean="0"/>
                        <a:t> other and customers.</a:t>
                      </a:r>
                      <a:endParaRPr lang="en-GB" dirty="0"/>
                    </a:p>
                  </a:txBody>
                  <a:tcPr/>
                </a:tc>
              </a:tr>
              <a:tr h="1150184">
                <a:tc>
                  <a:txBody>
                    <a:bodyPr/>
                    <a:lstStyle/>
                    <a:p>
                      <a:r>
                        <a:rPr lang="en-GB" dirty="0" smtClean="0"/>
                        <a:t>Some part time staff</a:t>
                      </a:r>
                      <a:r>
                        <a:rPr lang="en-GB" baseline="0" dirty="0" smtClean="0"/>
                        <a:t> job share, allowing a greater range of skills and talent to exist in the business.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Costs of employing a part time employee may not be much lower than a full time employee.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Female Part-Time Workers &amp; Recession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1512169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news.bbc.co.uk/1/hi/business/7930975.stm</a:t>
            </a:r>
            <a:r>
              <a:rPr lang="en-GB" dirty="0" smtClean="0"/>
              <a:t> </a:t>
            </a:r>
          </a:p>
          <a:p>
            <a:r>
              <a:rPr lang="en-GB" dirty="0" smtClean="0"/>
              <a:t>Female workers (part-time) hit hard by the recession.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://cdn.sheknows.com/articles/2011/07/unemployed-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Employment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disadvantage of employing part-time employees is….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lphaUcParenR"/>
            </a:pPr>
            <a:r>
              <a:rPr lang="en-GB" dirty="0" smtClean="0"/>
              <a:t>No need for induction training</a:t>
            </a:r>
          </a:p>
          <a:p>
            <a:pPr marL="514350" indent="-514350">
              <a:buAutoNum type="alphaUcParenR"/>
            </a:pPr>
            <a:r>
              <a:rPr lang="en-GB" dirty="0" smtClean="0"/>
              <a:t>Easier to communicate</a:t>
            </a:r>
          </a:p>
          <a:p>
            <a:pPr marL="514350" indent="-514350">
              <a:buAutoNum type="alphaUcParenR"/>
            </a:pPr>
            <a:r>
              <a:rPr lang="en-GB" dirty="0" smtClean="0"/>
              <a:t>Better able to handle peaks in workload</a:t>
            </a:r>
          </a:p>
          <a:p>
            <a:pPr marL="514350" indent="-514350">
              <a:buAutoNum type="alphaUcParenR"/>
            </a:pPr>
            <a:r>
              <a:rPr lang="en-GB" dirty="0" smtClean="0"/>
              <a:t>Less opportunity for training and promotion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Employment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 advantage of employing permanent employees is…</a:t>
            </a:r>
          </a:p>
          <a:p>
            <a:pPr marL="514350" indent="-514350">
              <a:buAutoNum type="alphaUcParenR"/>
            </a:pPr>
            <a:r>
              <a:rPr lang="en-GB" dirty="0" smtClean="0"/>
              <a:t>Only need them at times of peak demand</a:t>
            </a:r>
          </a:p>
          <a:p>
            <a:pPr marL="514350" indent="-514350">
              <a:buAutoNum type="alphaUcParenR"/>
            </a:pPr>
            <a:r>
              <a:rPr lang="en-GB" dirty="0" smtClean="0"/>
              <a:t>Employees take more training and career development opportunities</a:t>
            </a:r>
          </a:p>
          <a:p>
            <a:pPr marL="514350" indent="-514350">
              <a:buAutoNum type="alphaUcParenR"/>
            </a:pPr>
            <a:r>
              <a:rPr lang="en-GB" dirty="0" smtClean="0"/>
              <a:t>A variable not a fixed cost for business</a:t>
            </a:r>
          </a:p>
          <a:p>
            <a:pPr marL="514350" indent="-514350">
              <a:buAutoNum type="alphaUcParenR"/>
            </a:pPr>
            <a:r>
              <a:rPr lang="en-GB" dirty="0" smtClean="0"/>
              <a:t>They will have better skills than part-timers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Employment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Sole Traders don’t employ other people. True or False?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True</a:t>
            </a:r>
          </a:p>
          <a:p>
            <a:r>
              <a:rPr lang="en-GB" dirty="0" smtClean="0"/>
              <a:t>False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5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May 2009 Question 1F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Explain two possible advantages of Steve using part-time employees in his business (6 Marks)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Define part-time employees.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Explain two advantages of Steve’s business using part-time employees.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490538"/>
            <a:ext cx="69246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Aim:</a:t>
            </a:r>
          </a:p>
          <a:p>
            <a:r>
              <a:rPr lang="en-GB" dirty="0" smtClean="0"/>
              <a:t>Understand options for start-up businesses of employing people</a:t>
            </a:r>
          </a:p>
          <a:p>
            <a:pPr marL="0" indent="0">
              <a:buNone/>
            </a:pPr>
            <a:r>
              <a:rPr lang="en-GB" dirty="0" smtClean="0"/>
              <a:t>Objectives:</a:t>
            </a:r>
          </a:p>
          <a:p>
            <a:r>
              <a:rPr lang="en-GB" dirty="0" smtClean="0"/>
              <a:t>Define full time and part time workers</a:t>
            </a:r>
          </a:p>
          <a:p>
            <a:r>
              <a:rPr lang="en-GB" dirty="0" smtClean="0"/>
              <a:t>Explain current trends in the UK labour market</a:t>
            </a:r>
          </a:p>
          <a:p>
            <a:r>
              <a:rPr lang="en-GB" dirty="0" smtClean="0"/>
              <a:t>Analyse employing full and part time workers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0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i="1" dirty="0"/>
              <a:t>In October 2012 there were 29.59m people employed in the UK which is 71.3%. There were 2.53m people unemployed, which is a rate of 7.9%. There were 9.04m people who were economically inactive (not seeking or in work) which is around 22.5% and there were 1.57m people claiming job seekers allowance – 4.8%.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For each of the following graphs provide a significant point of comparison.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Unemployment 1971-2012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30" t="14793" r="1480" b="5029"/>
          <a:stretch/>
        </p:blipFill>
        <p:spPr bwMode="auto">
          <a:xfrm>
            <a:off x="144213" y="1628800"/>
            <a:ext cx="8694760" cy="3949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3528" y="5517232"/>
            <a:ext cx="8424936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Significant Point From Data: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7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Immigrants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5301208"/>
            <a:ext cx="842493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Significant Point From Data: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 descr="UK and non-U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7"/>
            <a:ext cx="5676131" cy="347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1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Percentage of Part Time Workers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5301208"/>
            <a:ext cx="842493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Significant Point From Data: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b="58797"/>
          <a:stretch/>
        </p:blipFill>
        <p:spPr>
          <a:xfrm>
            <a:off x="1691680" y="1556792"/>
            <a:ext cx="6212567" cy="34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Occupations Among Employees By Sex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5301208"/>
            <a:ext cx="842493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Significant Point From Data: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48574"/>
          <a:stretch/>
        </p:blipFill>
        <p:spPr>
          <a:xfrm>
            <a:off x="2185796" y="1916832"/>
            <a:ext cx="4844415" cy="31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Employing People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700808"/>
            <a:ext cx="8352928" cy="4320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One of the most important decisions a small business can take: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4000" i="1" dirty="0" smtClean="0"/>
              <a:t>Full time employees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4000" i="1" dirty="0" smtClean="0"/>
              <a:t>Part time employees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4000" i="1" dirty="0" smtClean="0"/>
              <a:t>Temporary employees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4000" i="1" dirty="0" smtClean="0"/>
              <a:t>Consultants and advisors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023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Full Time Employees </a:t>
            </a:r>
            <a:r>
              <a:rPr lang="en-GB" sz="3200" b="1" dirty="0" err="1" smtClean="0">
                <a:solidFill>
                  <a:srgbClr val="FF0000"/>
                </a:solidFill>
              </a:rPr>
              <a:t>Vs</a:t>
            </a:r>
            <a:r>
              <a:rPr lang="en-GB" sz="3200" dirty="0" smtClean="0"/>
              <a:t> Part Time Employees</a:t>
            </a:r>
            <a:endParaRPr lang="en-GB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700808"/>
            <a:ext cx="8352928" cy="4320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Benefits and Drawbacks Collective Memory Game.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89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eme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Theme24</Template>
  <TotalTime>1441</TotalTime>
  <Words>551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Theme24</vt:lpstr>
      <vt:lpstr>Employing People </vt:lpstr>
      <vt:lpstr>Aims and Objectives</vt:lpstr>
      <vt:lpstr>Starter</vt:lpstr>
      <vt:lpstr>Unemployment 1971-2012</vt:lpstr>
      <vt:lpstr>The Importance of Immigrants</vt:lpstr>
      <vt:lpstr>Percentage of Part Time Workers</vt:lpstr>
      <vt:lpstr>Occupations Among Employees By Sex</vt:lpstr>
      <vt:lpstr>Employing People</vt:lpstr>
      <vt:lpstr>Full Time Employees Vs Part Time Employees</vt:lpstr>
      <vt:lpstr>Full Time Employees Benefits and Drawbacks</vt:lpstr>
      <vt:lpstr>Part Time Employees Benefits and Drawbacks</vt:lpstr>
      <vt:lpstr>Female Part-Time Workers &amp; Recession</vt:lpstr>
      <vt:lpstr>Employment Quiz</vt:lpstr>
      <vt:lpstr>Employment Quiz</vt:lpstr>
      <vt:lpstr>Employment Quiz</vt:lpstr>
      <vt:lpstr>May 2009 Question 1F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Objectives</dc:title>
  <dc:creator>Martin</dc:creator>
  <cp:lastModifiedBy>Martin</cp:lastModifiedBy>
  <cp:revision>18</cp:revision>
  <dcterms:created xsi:type="dcterms:W3CDTF">2012-08-20T14:05:52Z</dcterms:created>
  <dcterms:modified xsi:type="dcterms:W3CDTF">2012-10-21T11:25:50Z</dcterms:modified>
</cp:coreProperties>
</file>