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notesSlides/notesSlide8.xml" ContentType="application/vnd.openxmlformats-officedocument.presentationml.notesSlide+xml"/>
  <Override PartName="/ppt/diagrams/colors7.xml" ContentType="application/vnd.openxmlformats-officedocument.drawingml.diagramColors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diagrams/colors5.xml" ContentType="application/vnd.openxmlformats-officedocument.drawingml.diagramColors+xml"/>
  <Override PartName="/ppt/diagrams/drawing6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6" r:id="rId2"/>
    <p:sldId id="258" r:id="rId3"/>
    <p:sldId id="259" r:id="rId4"/>
    <p:sldId id="280" r:id="rId5"/>
    <p:sldId id="294" r:id="rId6"/>
    <p:sldId id="293" r:id="rId7"/>
    <p:sldId id="286" r:id="rId8"/>
    <p:sldId id="287" r:id="rId9"/>
    <p:sldId id="288" r:id="rId10"/>
    <p:sldId id="289" r:id="rId11"/>
    <p:sldId id="290" r:id="rId12"/>
    <p:sldId id="291" r:id="rId13"/>
    <p:sldId id="262" r:id="rId14"/>
    <p:sldId id="263" r:id="rId15"/>
    <p:sldId id="264" r:id="rId16"/>
    <p:sldId id="265" r:id="rId17"/>
    <p:sldId id="29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3367F5-5204-4D16-A56A-20552113920A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2E8405C2-A14E-487D-B3A3-4777773CBBC8}">
      <dgm:prSet phldrT="[Text]"/>
      <dgm:spPr>
        <a:ln>
          <a:solidFill>
            <a:schemeClr val="accent1"/>
          </a:solidFill>
        </a:ln>
      </dgm:spPr>
      <dgm:t>
        <a:bodyPr/>
        <a:lstStyle/>
        <a:p>
          <a:r>
            <a:rPr lang="en-GB" b="1" dirty="0" smtClean="0">
              <a:solidFill>
                <a:schemeClr val="accent1"/>
              </a:solidFill>
            </a:rPr>
            <a:t>Micro</a:t>
          </a:r>
          <a:endParaRPr lang="en-GB" b="1" dirty="0">
            <a:solidFill>
              <a:schemeClr val="accent1"/>
            </a:solidFill>
          </a:endParaRPr>
        </a:p>
      </dgm:t>
    </dgm:pt>
    <dgm:pt modelId="{28B77826-189A-4F9D-AD77-CDB9D1CD7159}" type="parTrans" cxnId="{DCA542C1-F89E-4AFB-BFEB-9913C95DA764}">
      <dgm:prSet/>
      <dgm:spPr/>
      <dgm:t>
        <a:bodyPr/>
        <a:lstStyle/>
        <a:p>
          <a:endParaRPr lang="en-GB"/>
        </a:p>
      </dgm:t>
    </dgm:pt>
    <dgm:pt modelId="{D23DDAC8-6195-4807-A9A7-94987DC38DE0}" type="sibTrans" cxnId="{DCA542C1-F89E-4AFB-BFEB-9913C95DA764}">
      <dgm:prSet/>
      <dgm:spPr/>
      <dgm:t>
        <a:bodyPr/>
        <a:lstStyle/>
        <a:p>
          <a:endParaRPr lang="en-GB"/>
        </a:p>
      </dgm:t>
    </dgm:pt>
    <dgm:pt modelId="{626B4342-2C0B-44B0-A036-F1B2D133A324}">
      <dgm:prSet phldrT="[Text]"/>
      <dgm:spPr>
        <a:ln>
          <a:solidFill>
            <a:schemeClr val="accent1">
              <a:alpha val="90000"/>
            </a:schemeClr>
          </a:solidFill>
        </a:ln>
      </dgm:spPr>
      <dgm:t>
        <a:bodyPr/>
        <a:lstStyle/>
        <a:p>
          <a:r>
            <a:rPr lang="en-GB" dirty="0" smtClean="0"/>
            <a:t>Economic factors operating within a business.</a:t>
          </a:r>
          <a:br>
            <a:rPr lang="en-GB" dirty="0" smtClean="0"/>
          </a:br>
          <a:endParaRPr lang="en-GB" dirty="0"/>
        </a:p>
      </dgm:t>
    </dgm:pt>
    <dgm:pt modelId="{2849218E-F32A-4295-958A-D89CCCFEA064}" type="parTrans" cxnId="{13E4B181-E3D4-400A-8FCA-725D53EB58EA}">
      <dgm:prSet/>
      <dgm:spPr/>
      <dgm:t>
        <a:bodyPr/>
        <a:lstStyle/>
        <a:p>
          <a:endParaRPr lang="en-GB"/>
        </a:p>
      </dgm:t>
    </dgm:pt>
    <dgm:pt modelId="{2C378E19-ACC8-4B90-B1CC-CED9ADCBC71A}" type="sibTrans" cxnId="{13E4B181-E3D4-400A-8FCA-725D53EB58EA}">
      <dgm:prSet/>
      <dgm:spPr/>
      <dgm:t>
        <a:bodyPr/>
        <a:lstStyle/>
        <a:p>
          <a:endParaRPr lang="en-GB"/>
        </a:p>
      </dgm:t>
    </dgm:pt>
    <dgm:pt modelId="{BEB0E8D0-5846-4B9C-83B6-302806DD7AE8}">
      <dgm:prSet phldrT="[Text]"/>
      <dgm:spPr>
        <a:ln>
          <a:solidFill>
            <a:schemeClr val="accent1"/>
          </a:solidFill>
        </a:ln>
      </dgm:spPr>
      <dgm:t>
        <a:bodyPr/>
        <a:lstStyle/>
        <a:p>
          <a:r>
            <a:rPr lang="en-GB" b="1" dirty="0" smtClean="0">
              <a:solidFill>
                <a:schemeClr val="bg1"/>
              </a:solidFill>
            </a:rPr>
            <a:t>Macro</a:t>
          </a:r>
          <a:endParaRPr lang="en-GB" b="1" dirty="0">
            <a:solidFill>
              <a:schemeClr val="bg1"/>
            </a:solidFill>
          </a:endParaRPr>
        </a:p>
      </dgm:t>
    </dgm:pt>
    <dgm:pt modelId="{FB23645C-DF07-4B43-BCA3-365E37911AC5}" type="parTrans" cxnId="{8DF3A853-F61F-4B50-891F-C6D56150638F}">
      <dgm:prSet/>
      <dgm:spPr/>
      <dgm:t>
        <a:bodyPr/>
        <a:lstStyle/>
        <a:p>
          <a:endParaRPr lang="en-GB"/>
        </a:p>
      </dgm:t>
    </dgm:pt>
    <dgm:pt modelId="{B862CAFC-9ECF-490E-90DE-75B637DA881A}" type="sibTrans" cxnId="{8DF3A853-F61F-4B50-891F-C6D56150638F}">
      <dgm:prSet/>
      <dgm:spPr/>
      <dgm:t>
        <a:bodyPr/>
        <a:lstStyle/>
        <a:p>
          <a:endParaRPr lang="en-GB"/>
        </a:p>
      </dgm:t>
    </dgm:pt>
    <dgm:pt modelId="{228843CF-D894-47AF-8BC1-A4631F68C03C}">
      <dgm:prSet phldrT="[Text]"/>
      <dgm:spPr>
        <a:ln>
          <a:solidFill>
            <a:schemeClr val="accent1">
              <a:alpha val="90000"/>
            </a:schemeClr>
          </a:solidFill>
        </a:ln>
      </dgm:spPr>
      <dgm:t>
        <a:bodyPr/>
        <a:lstStyle/>
        <a:p>
          <a:r>
            <a:rPr lang="en-GB" dirty="0" smtClean="0"/>
            <a:t>Economic factors operating in the whole economy.</a:t>
          </a:r>
          <a:endParaRPr lang="en-GB" dirty="0"/>
        </a:p>
      </dgm:t>
    </dgm:pt>
    <dgm:pt modelId="{C2388689-48C5-485F-A879-52EC53AA95F6}" type="parTrans" cxnId="{D56EAF35-4AE7-4E64-98E2-D137BE23F880}">
      <dgm:prSet/>
      <dgm:spPr/>
      <dgm:t>
        <a:bodyPr/>
        <a:lstStyle/>
        <a:p>
          <a:endParaRPr lang="en-GB"/>
        </a:p>
      </dgm:t>
    </dgm:pt>
    <dgm:pt modelId="{54400055-88C1-4D29-9DD9-FD1B94346FF5}" type="sibTrans" cxnId="{D56EAF35-4AE7-4E64-98E2-D137BE23F880}">
      <dgm:prSet/>
      <dgm:spPr/>
      <dgm:t>
        <a:bodyPr/>
        <a:lstStyle/>
        <a:p>
          <a:endParaRPr lang="en-GB"/>
        </a:p>
      </dgm:t>
    </dgm:pt>
    <dgm:pt modelId="{DB9A85C9-2258-4A95-A276-A268584D53F7}">
      <dgm:prSet phldrT="[Text]"/>
      <dgm:spPr>
        <a:ln>
          <a:solidFill>
            <a:schemeClr val="accent1">
              <a:alpha val="90000"/>
            </a:schemeClr>
          </a:solidFill>
        </a:ln>
      </dgm:spPr>
      <dgm:t>
        <a:bodyPr/>
        <a:lstStyle/>
        <a:p>
          <a:r>
            <a:rPr lang="en-GB" dirty="0" smtClean="0"/>
            <a:t>Demand effects prices and output.</a:t>
          </a:r>
          <a:br>
            <a:rPr lang="en-GB" dirty="0" smtClean="0"/>
          </a:br>
          <a:endParaRPr lang="en-GB" dirty="0"/>
        </a:p>
      </dgm:t>
    </dgm:pt>
    <dgm:pt modelId="{C31C7FCC-3A37-4088-844E-15A5460E2842}" type="parTrans" cxnId="{354A4B49-15AF-446C-8B40-85B0EC0B771A}">
      <dgm:prSet/>
      <dgm:spPr/>
      <dgm:t>
        <a:bodyPr/>
        <a:lstStyle/>
        <a:p>
          <a:endParaRPr lang="en-GB"/>
        </a:p>
      </dgm:t>
    </dgm:pt>
    <dgm:pt modelId="{4814CFFF-C5C5-4678-A091-A87E619AEA6E}" type="sibTrans" cxnId="{354A4B49-15AF-446C-8B40-85B0EC0B771A}">
      <dgm:prSet/>
      <dgm:spPr/>
      <dgm:t>
        <a:bodyPr/>
        <a:lstStyle/>
        <a:p>
          <a:endParaRPr lang="en-GB"/>
        </a:p>
      </dgm:t>
    </dgm:pt>
    <dgm:pt modelId="{F7CD03A2-8DF1-4099-B322-44FF45A9CC3A}">
      <dgm:prSet phldrT="[Text]"/>
      <dgm:spPr>
        <a:ln>
          <a:solidFill>
            <a:schemeClr val="accent1">
              <a:alpha val="90000"/>
            </a:schemeClr>
          </a:solidFill>
        </a:ln>
      </dgm:spPr>
      <dgm:t>
        <a:bodyPr/>
        <a:lstStyle/>
        <a:p>
          <a:r>
            <a:rPr lang="en-GB" dirty="0" smtClean="0"/>
            <a:t>Supply effects prices and output.</a:t>
          </a:r>
          <a:endParaRPr lang="en-GB" dirty="0"/>
        </a:p>
      </dgm:t>
    </dgm:pt>
    <dgm:pt modelId="{69EBE3BA-B222-4416-B5A8-189E33BBD672}" type="parTrans" cxnId="{6B1FCE2A-18AE-4D10-8C6F-329E35F07108}">
      <dgm:prSet/>
      <dgm:spPr/>
      <dgm:t>
        <a:bodyPr/>
        <a:lstStyle/>
        <a:p>
          <a:endParaRPr lang="en-GB"/>
        </a:p>
      </dgm:t>
    </dgm:pt>
    <dgm:pt modelId="{39AA06AE-9E81-48DC-9534-72C21EFB762B}" type="sibTrans" cxnId="{6B1FCE2A-18AE-4D10-8C6F-329E35F07108}">
      <dgm:prSet/>
      <dgm:spPr/>
      <dgm:t>
        <a:bodyPr/>
        <a:lstStyle/>
        <a:p>
          <a:endParaRPr lang="en-GB"/>
        </a:p>
      </dgm:t>
    </dgm:pt>
    <dgm:pt modelId="{1F608B42-B266-427C-AF70-4DE83165363D}">
      <dgm:prSet phldrT="[Text]"/>
      <dgm:spPr>
        <a:ln>
          <a:solidFill>
            <a:schemeClr val="accent1">
              <a:alpha val="90000"/>
            </a:schemeClr>
          </a:solidFill>
        </a:ln>
      </dgm:spPr>
      <dgm:t>
        <a:bodyPr/>
        <a:lstStyle/>
        <a:p>
          <a:r>
            <a:rPr lang="en-GB" dirty="0" smtClean="0"/>
            <a:t>Inflation</a:t>
          </a:r>
          <a:endParaRPr lang="en-GB" dirty="0"/>
        </a:p>
      </dgm:t>
    </dgm:pt>
    <dgm:pt modelId="{DFC76E6F-FDA8-434B-AF32-644A49E292DB}" type="parTrans" cxnId="{8D607D72-62AF-471B-9366-76AA60BA73C3}">
      <dgm:prSet/>
      <dgm:spPr/>
    </dgm:pt>
    <dgm:pt modelId="{84D25175-0612-4DC2-8F15-988CCC9539B7}" type="sibTrans" cxnId="{8D607D72-62AF-471B-9366-76AA60BA73C3}">
      <dgm:prSet/>
      <dgm:spPr/>
    </dgm:pt>
    <dgm:pt modelId="{C8B7096F-A025-4E55-B6CD-7E0F50841697}">
      <dgm:prSet phldrT="[Text]"/>
      <dgm:spPr>
        <a:ln>
          <a:solidFill>
            <a:schemeClr val="accent1">
              <a:alpha val="90000"/>
            </a:schemeClr>
          </a:solidFill>
        </a:ln>
      </dgm:spPr>
      <dgm:t>
        <a:bodyPr/>
        <a:lstStyle/>
        <a:p>
          <a:endParaRPr lang="en-GB" dirty="0"/>
        </a:p>
      </dgm:t>
    </dgm:pt>
    <dgm:pt modelId="{CC89E3BC-9FA1-4CFA-BA22-6FB4B861F658}" type="parTrans" cxnId="{55D89100-E5E3-434C-AB30-E4A40F19B1EB}">
      <dgm:prSet/>
      <dgm:spPr/>
    </dgm:pt>
    <dgm:pt modelId="{A8AA6630-12F7-4EAE-8A56-51AB01E83AD2}" type="sibTrans" cxnId="{55D89100-E5E3-434C-AB30-E4A40F19B1EB}">
      <dgm:prSet/>
      <dgm:spPr/>
    </dgm:pt>
    <dgm:pt modelId="{46598BAC-F534-4E45-8216-FC18AB84AA47}">
      <dgm:prSet phldrT="[Text]"/>
      <dgm:spPr>
        <a:ln>
          <a:solidFill>
            <a:schemeClr val="accent1">
              <a:alpha val="90000"/>
            </a:schemeClr>
          </a:solidFill>
        </a:ln>
      </dgm:spPr>
      <dgm:t>
        <a:bodyPr/>
        <a:lstStyle/>
        <a:p>
          <a:r>
            <a:rPr lang="en-GB" dirty="0" smtClean="0"/>
            <a:t>Interest Rates</a:t>
          </a:r>
          <a:endParaRPr lang="en-GB" dirty="0"/>
        </a:p>
      </dgm:t>
    </dgm:pt>
    <dgm:pt modelId="{A2FBEC03-5A55-43B3-88F0-423C6981C6BD}" type="parTrans" cxnId="{A629EF51-2B50-4CA0-88A4-79B7A41CF915}">
      <dgm:prSet/>
      <dgm:spPr/>
    </dgm:pt>
    <dgm:pt modelId="{3DC827B1-F769-4C5F-BEB2-8CC2EF37BD8E}" type="sibTrans" cxnId="{A629EF51-2B50-4CA0-88A4-79B7A41CF915}">
      <dgm:prSet/>
      <dgm:spPr/>
    </dgm:pt>
    <dgm:pt modelId="{B97897D2-7331-4135-BA63-CFD55B9DEE9B}">
      <dgm:prSet phldrT="[Text]"/>
      <dgm:spPr>
        <a:ln>
          <a:solidFill>
            <a:schemeClr val="accent1">
              <a:alpha val="90000"/>
            </a:schemeClr>
          </a:solidFill>
        </a:ln>
      </dgm:spPr>
      <dgm:t>
        <a:bodyPr/>
        <a:lstStyle/>
        <a:p>
          <a:r>
            <a:rPr lang="en-GB" dirty="0" smtClean="0"/>
            <a:t>Exchange Rates</a:t>
          </a:r>
          <a:endParaRPr lang="en-GB" dirty="0"/>
        </a:p>
      </dgm:t>
    </dgm:pt>
    <dgm:pt modelId="{60F38748-9586-45B9-9AAB-B8DB93466041}" type="parTrans" cxnId="{DD0C514A-81A8-4B5B-9A75-78D7A5CB81EC}">
      <dgm:prSet/>
      <dgm:spPr/>
    </dgm:pt>
    <dgm:pt modelId="{72F0A213-A93A-400E-A8D0-B2C065740D50}" type="sibTrans" cxnId="{DD0C514A-81A8-4B5B-9A75-78D7A5CB81EC}">
      <dgm:prSet/>
      <dgm:spPr/>
    </dgm:pt>
    <dgm:pt modelId="{C5C436AE-86C8-4544-9125-45FDDCB71086}">
      <dgm:prSet phldrT="[Text]"/>
      <dgm:spPr>
        <a:ln>
          <a:solidFill>
            <a:schemeClr val="accent1">
              <a:alpha val="90000"/>
            </a:schemeClr>
          </a:solidFill>
        </a:ln>
      </dgm:spPr>
      <dgm:t>
        <a:bodyPr/>
        <a:lstStyle/>
        <a:p>
          <a:r>
            <a:rPr lang="en-GB" dirty="0" smtClean="0"/>
            <a:t>Unemployment</a:t>
          </a:r>
          <a:endParaRPr lang="en-GB" dirty="0"/>
        </a:p>
      </dgm:t>
    </dgm:pt>
    <dgm:pt modelId="{49B94031-8228-4211-BF1E-8B83382C76C6}" type="parTrans" cxnId="{60915309-9730-4456-AE8C-17242A2603B1}">
      <dgm:prSet/>
      <dgm:spPr/>
    </dgm:pt>
    <dgm:pt modelId="{A8DBB8C5-95E6-448D-86C1-8976C63D8423}" type="sibTrans" cxnId="{60915309-9730-4456-AE8C-17242A2603B1}">
      <dgm:prSet/>
      <dgm:spPr/>
    </dgm:pt>
    <dgm:pt modelId="{8D0F4E7F-A915-4663-8B1C-0CFA1DF112B4}">
      <dgm:prSet phldrT="[Text]"/>
      <dgm:spPr>
        <a:ln>
          <a:solidFill>
            <a:schemeClr val="accent1">
              <a:alpha val="90000"/>
            </a:schemeClr>
          </a:solidFill>
        </a:ln>
      </dgm:spPr>
      <dgm:t>
        <a:bodyPr/>
        <a:lstStyle/>
        <a:p>
          <a:r>
            <a:rPr lang="en-GB" dirty="0" smtClean="0"/>
            <a:t>Economic growth</a:t>
          </a:r>
          <a:endParaRPr lang="en-GB" dirty="0"/>
        </a:p>
      </dgm:t>
    </dgm:pt>
    <dgm:pt modelId="{8EEAE54D-9447-4AF2-8C9E-257B3FAD8BBA}" type="parTrans" cxnId="{A1CF1202-1DF5-40F3-A7DE-82CE3E606898}">
      <dgm:prSet/>
      <dgm:spPr/>
    </dgm:pt>
    <dgm:pt modelId="{AE54D8B1-C336-4441-B64B-A2F5CDB1FF05}" type="sibTrans" cxnId="{A1CF1202-1DF5-40F3-A7DE-82CE3E606898}">
      <dgm:prSet/>
      <dgm:spPr/>
    </dgm:pt>
    <dgm:pt modelId="{FDDEBB61-503F-45F0-9C9E-F5DAEC947FD3}">
      <dgm:prSet phldrT="[Text]"/>
      <dgm:spPr>
        <a:ln>
          <a:solidFill>
            <a:schemeClr val="accent1">
              <a:alpha val="90000"/>
            </a:schemeClr>
          </a:solidFill>
        </a:ln>
      </dgm:spPr>
      <dgm:t>
        <a:bodyPr/>
        <a:lstStyle/>
        <a:p>
          <a:r>
            <a:rPr lang="en-GB" dirty="0" smtClean="0"/>
            <a:t>Globalisation</a:t>
          </a:r>
          <a:endParaRPr lang="en-GB" dirty="0"/>
        </a:p>
      </dgm:t>
    </dgm:pt>
    <dgm:pt modelId="{2B15E996-53D8-46EB-96D6-FF8E7B7DAED3}" type="parTrans" cxnId="{19BD18E2-AE80-4791-8EDE-25E3CFDCDEDF}">
      <dgm:prSet/>
      <dgm:spPr/>
    </dgm:pt>
    <dgm:pt modelId="{281E39DD-DB23-4FE2-843B-E626C2A1AE0A}" type="sibTrans" cxnId="{19BD18E2-AE80-4791-8EDE-25E3CFDCDEDF}">
      <dgm:prSet/>
      <dgm:spPr/>
    </dgm:pt>
    <dgm:pt modelId="{9EEF29BA-FBE3-43EE-9D66-FFFA12F0FAE8}" type="pres">
      <dgm:prSet presAssocID="{803367F5-5204-4D16-A56A-20552113920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A35A4CE3-740A-4B7D-B688-38A6AC27BB83}" type="pres">
      <dgm:prSet presAssocID="{2E8405C2-A14E-487D-B3A3-4777773CBBC8}" presName="composite" presStyleCnt="0"/>
      <dgm:spPr/>
    </dgm:pt>
    <dgm:pt modelId="{5D58A5EE-FDBF-4B31-89F8-67C189269499}" type="pres">
      <dgm:prSet presAssocID="{2E8405C2-A14E-487D-B3A3-4777773CBBC8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9023680-FB05-4BD8-9B67-669A7888E0AC}" type="pres">
      <dgm:prSet presAssocID="{2E8405C2-A14E-487D-B3A3-4777773CBBC8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A5E4A7C-0EC6-4787-BAF3-8B15B15DC194}" type="pres">
      <dgm:prSet presAssocID="{D23DDAC8-6195-4807-A9A7-94987DC38DE0}" presName="space" presStyleCnt="0"/>
      <dgm:spPr/>
    </dgm:pt>
    <dgm:pt modelId="{60E10C24-D8EA-4E71-A101-F0F180BCD6D1}" type="pres">
      <dgm:prSet presAssocID="{BEB0E8D0-5846-4B9C-83B6-302806DD7AE8}" presName="composite" presStyleCnt="0"/>
      <dgm:spPr/>
    </dgm:pt>
    <dgm:pt modelId="{78ED596E-594F-4822-89CB-2341AEF66386}" type="pres">
      <dgm:prSet presAssocID="{BEB0E8D0-5846-4B9C-83B6-302806DD7AE8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82CA74C-424B-45EA-A6A1-E075FEB1224A}" type="pres">
      <dgm:prSet presAssocID="{BEB0E8D0-5846-4B9C-83B6-302806DD7AE8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09BA9B7C-9171-4C83-96EE-DB2946B44D78}" type="presOf" srcId="{FDDEBB61-503F-45F0-9C9E-F5DAEC947FD3}" destId="{382CA74C-424B-45EA-A6A1-E075FEB1224A}" srcOrd="0" destOrd="7" presId="urn:microsoft.com/office/officeart/2005/8/layout/hList1"/>
    <dgm:cxn modelId="{340D082D-BE53-428B-8CCE-390323DF75A9}" type="presOf" srcId="{C8B7096F-A025-4E55-B6CD-7E0F50841697}" destId="{382CA74C-424B-45EA-A6A1-E075FEB1224A}" srcOrd="0" destOrd="1" presId="urn:microsoft.com/office/officeart/2005/8/layout/hList1"/>
    <dgm:cxn modelId="{A629EF51-2B50-4CA0-88A4-79B7A41CF915}" srcId="{BEB0E8D0-5846-4B9C-83B6-302806DD7AE8}" destId="{46598BAC-F534-4E45-8216-FC18AB84AA47}" srcOrd="3" destOrd="0" parTransId="{A2FBEC03-5A55-43B3-88F0-423C6981C6BD}" sibTransId="{3DC827B1-F769-4C5F-BEB2-8CC2EF37BD8E}"/>
    <dgm:cxn modelId="{6184A9CF-D964-496A-A37D-7AA91BF47E67}" type="presOf" srcId="{F7CD03A2-8DF1-4099-B322-44FF45A9CC3A}" destId="{69023680-FB05-4BD8-9B67-669A7888E0AC}" srcOrd="0" destOrd="2" presId="urn:microsoft.com/office/officeart/2005/8/layout/hList1"/>
    <dgm:cxn modelId="{DD0C514A-81A8-4B5B-9A75-78D7A5CB81EC}" srcId="{BEB0E8D0-5846-4B9C-83B6-302806DD7AE8}" destId="{B97897D2-7331-4135-BA63-CFD55B9DEE9B}" srcOrd="4" destOrd="0" parTransId="{60F38748-9586-45B9-9AAB-B8DB93466041}" sibTransId="{72F0A213-A93A-400E-A8D0-B2C065740D50}"/>
    <dgm:cxn modelId="{83ADF2A4-B9DD-4E18-AD7A-89E705BABF31}" type="presOf" srcId="{8D0F4E7F-A915-4663-8B1C-0CFA1DF112B4}" destId="{382CA74C-424B-45EA-A6A1-E075FEB1224A}" srcOrd="0" destOrd="6" presId="urn:microsoft.com/office/officeart/2005/8/layout/hList1"/>
    <dgm:cxn modelId="{DCA542C1-F89E-4AFB-BFEB-9913C95DA764}" srcId="{803367F5-5204-4D16-A56A-20552113920A}" destId="{2E8405C2-A14E-487D-B3A3-4777773CBBC8}" srcOrd="0" destOrd="0" parTransId="{28B77826-189A-4F9D-AD77-CDB9D1CD7159}" sibTransId="{D23DDAC8-6195-4807-A9A7-94987DC38DE0}"/>
    <dgm:cxn modelId="{19BD18E2-AE80-4791-8EDE-25E3CFDCDEDF}" srcId="{BEB0E8D0-5846-4B9C-83B6-302806DD7AE8}" destId="{FDDEBB61-503F-45F0-9C9E-F5DAEC947FD3}" srcOrd="7" destOrd="0" parTransId="{2B15E996-53D8-46EB-96D6-FF8E7B7DAED3}" sibTransId="{281E39DD-DB23-4FE2-843B-E626C2A1AE0A}"/>
    <dgm:cxn modelId="{A1CF1202-1DF5-40F3-A7DE-82CE3E606898}" srcId="{BEB0E8D0-5846-4B9C-83B6-302806DD7AE8}" destId="{8D0F4E7F-A915-4663-8B1C-0CFA1DF112B4}" srcOrd="6" destOrd="0" parTransId="{8EEAE54D-9447-4AF2-8C9E-257B3FAD8BBA}" sibTransId="{AE54D8B1-C336-4441-B64B-A2F5CDB1FF05}"/>
    <dgm:cxn modelId="{791A4427-E7CA-4CA3-B16F-62332430B374}" type="presOf" srcId="{626B4342-2C0B-44B0-A036-F1B2D133A324}" destId="{69023680-FB05-4BD8-9B67-669A7888E0AC}" srcOrd="0" destOrd="0" presId="urn:microsoft.com/office/officeart/2005/8/layout/hList1"/>
    <dgm:cxn modelId="{B46ACD11-5285-43A4-9D14-04329FADA84F}" type="presOf" srcId="{2E8405C2-A14E-487D-B3A3-4777773CBBC8}" destId="{5D58A5EE-FDBF-4B31-89F8-67C189269499}" srcOrd="0" destOrd="0" presId="urn:microsoft.com/office/officeart/2005/8/layout/hList1"/>
    <dgm:cxn modelId="{354A4B49-15AF-446C-8B40-85B0EC0B771A}" srcId="{2E8405C2-A14E-487D-B3A3-4777773CBBC8}" destId="{DB9A85C9-2258-4A95-A276-A268584D53F7}" srcOrd="1" destOrd="0" parTransId="{C31C7FCC-3A37-4088-844E-15A5460E2842}" sibTransId="{4814CFFF-C5C5-4678-A091-A87E619AEA6E}"/>
    <dgm:cxn modelId="{D3BDFBC2-3CD3-4E4C-9DA0-2F2B7C792E9D}" type="presOf" srcId="{B97897D2-7331-4135-BA63-CFD55B9DEE9B}" destId="{382CA74C-424B-45EA-A6A1-E075FEB1224A}" srcOrd="0" destOrd="4" presId="urn:microsoft.com/office/officeart/2005/8/layout/hList1"/>
    <dgm:cxn modelId="{486408B4-8F7B-452B-87B3-0BA612C937CB}" type="presOf" srcId="{DB9A85C9-2258-4A95-A276-A268584D53F7}" destId="{69023680-FB05-4BD8-9B67-669A7888E0AC}" srcOrd="0" destOrd="1" presId="urn:microsoft.com/office/officeart/2005/8/layout/hList1"/>
    <dgm:cxn modelId="{55D89100-E5E3-434C-AB30-E4A40F19B1EB}" srcId="{BEB0E8D0-5846-4B9C-83B6-302806DD7AE8}" destId="{C8B7096F-A025-4E55-B6CD-7E0F50841697}" srcOrd="1" destOrd="0" parTransId="{CC89E3BC-9FA1-4CFA-BA22-6FB4B861F658}" sibTransId="{A8AA6630-12F7-4EAE-8A56-51AB01E83AD2}"/>
    <dgm:cxn modelId="{B615851C-D461-41A8-BCBE-DF4285C2111C}" type="presOf" srcId="{803367F5-5204-4D16-A56A-20552113920A}" destId="{9EEF29BA-FBE3-43EE-9D66-FFFA12F0FAE8}" srcOrd="0" destOrd="0" presId="urn:microsoft.com/office/officeart/2005/8/layout/hList1"/>
    <dgm:cxn modelId="{D56EAF35-4AE7-4E64-98E2-D137BE23F880}" srcId="{BEB0E8D0-5846-4B9C-83B6-302806DD7AE8}" destId="{228843CF-D894-47AF-8BC1-A4631F68C03C}" srcOrd="0" destOrd="0" parTransId="{C2388689-48C5-485F-A879-52EC53AA95F6}" sibTransId="{54400055-88C1-4D29-9DD9-FD1B94346FF5}"/>
    <dgm:cxn modelId="{CCDE4E5F-143C-4F33-B3E7-77D0FB986B85}" type="presOf" srcId="{46598BAC-F534-4E45-8216-FC18AB84AA47}" destId="{382CA74C-424B-45EA-A6A1-E075FEB1224A}" srcOrd="0" destOrd="3" presId="urn:microsoft.com/office/officeart/2005/8/layout/hList1"/>
    <dgm:cxn modelId="{8D607D72-62AF-471B-9366-76AA60BA73C3}" srcId="{BEB0E8D0-5846-4B9C-83B6-302806DD7AE8}" destId="{1F608B42-B266-427C-AF70-4DE83165363D}" srcOrd="2" destOrd="0" parTransId="{DFC76E6F-FDA8-434B-AF32-644A49E292DB}" sibTransId="{84D25175-0612-4DC2-8F15-988CCC9539B7}"/>
    <dgm:cxn modelId="{57C721D3-ACAF-4873-8F20-EE3D1B90A29D}" type="presOf" srcId="{228843CF-D894-47AF-8BC1-A4631F68C03C}" destId="{382CA74C-424B-45EA-A6A1-E075FEB1224A}" srcOrd="0" destOrd="0" presId="urn:microsoft.com/office/officeart/2005/8/layout/hList1"/>
    <dgm:cxn modelId="{834699DB-2A74-4D96-AAFA-C7A146EB4388}" type="presOf" srcId="{BEB0E8D0-5846-4B9C-83B6-302806DD7AE8}" destId="{78ED596E-594F-4822-89CB-2341AEF66386}" srcOrd="0" destOrd="0" presId="urn:microsoft.com/office/officeart/2005/8/layout/hList1"/>
    <dgm:cxn modelId="{60915309-9730-4456-AE8C-17242A2603B1}" srcId="{BEB0E8D0-5846-4B9C-83B6-302806DD7AE8}" destId="{C5C436AE-86C8-4544-9125-45FDDCB71086}" srcOrd="5" destOrd="0" parTransId="{49B94031-8228-4211-BF1E-8B83382C76C6}" sibTransId="{A8DBB8C5-95E6-448D-86C1-8976C63D8423}"/>
    <dgm:cxn modelId="{6B1FCE2A-18AE-4D10-8C6F-329E35F07108}" srcId="{2E8405C2-A14E-487D-B3A3-4777773CBBC8}" destId="{F7CD03A2-8DF1-4099-B322-44FF45A9CC3A}" srcOrd="2" destOrd="0" parTransId="{69EBE3BA-B222-4416-B5A8-189E33BBD672}" sibTransId="{39AA06AE-9E81-48DC-9534-72C21EFB762B}"/>
    <dgm:cxn modelId="{8DF3A853-F61F-4B50-891F-C6D56150638F}" srcId="{803367F5-5204-4D16-A56A-20552113920A}" destId="{BEB0E8D0-5846-4B9C-83B6-302806DD7AE8}" srcOrd="1" destOrd="0" parTransId="{FB23645C-DF07-4B43-BCA3-365E37911AC5}" sibTransId="{B862CAFC-9ECF-490E-90DE-75B637DA881A}"/>
    <dgm:cxn modelId="{D06CAAE9-7716-46F2-B045-99B6D2ED4B8A}" type="presOf" srcId="{1F608B42-B266-427C-AF70-4DE83165363D}" destId="{382CA74C-424B-45EA-A6A1-E075FEB1224A}" srcOrd="0" destOrd="2" presId="urn:microsoft.com/office/officeart/2005/8/layout/hList1"/>
    <dgm:cxn modelId="{13E4B181-E3D4-400A-8FCA-725D53EB58EA}" srcId="{2E8405C2-A14E-487D-B3A3-4777773CBBC8}" destId="{626B4342-2C0B-44B0-A036-F1B2D133A324}" srcOrd="0" destOrd="0" parTransId="{2849218E-F32A-4295-958A-D89CCCFEA064}" sibTransId="{2C378E19-ACC8-4B90-B1CC-CED9ADCBC71A}"/>
    <dgm:cxn modelId="{20BB3D13-8273-4E69-ADA7-BB1D307156B7}" type="presOf" srcId="{C5C436AE-86C8-4544-9125-45FDDCB71086}" destId="{382CA74C-424B-45EA-A6A1-E075FEB1224A}" srcOrd="0" destOrd="5" presId="urn:microsoft.com/office/officeart/2005/8/layout/hList1"/>
    <dgm:cxn modelId="{AF66A927-5FFB-4792-AC71-E04ACD9538F3}" type="presParOf" srcId="{9EEF29BA-FBE3-43EE-9D66-FFFA12F0FAE8}" destId="{A35A4CE3-740A-4B7D-B688-38A6AC27BB83}" srcOrd="0" destOrd="0" presId="urn:microsoft.com/office/officeart/2005/8/layout/hList1"/>
    <dgm:cxn modelId="{F3093BE3-FC6C-459F-87DB-F5EA1D99FFC4}" type="presParOf" srcId="{A35A4CE3-740A-4B7D-B688-38A6AC27BB83}" destId="{5D58A5EE-FDBF-4B31-89F8-67C189269499}" srcOrd="0" destOrd="0" presId="urn:microsoft.com/office/officeart/2005/8/layout/hList1"/>
    <dgm:cxn modelId="{16CC0454-EE7F-4DC3-BB9C-4236EE0F1C4B}" type="presParOf" srcId="{A35A4CE3-740A-4B7D-B688-38A6AC27BB83}" destId="{69023680-FB05-4BD8-9B67-669A7888E0AC}" srcOrd="1" destOrd="0" presId="urn:microsoft.com/office/officeart/2005/8/layout/hList1"/>
    <dgm:cxn modelId="{0C703E77-36DE-4A6D-9D57-4F8CA54C7E5D}" type="presParOf" srcId="{9EEF29BA-FBE3-43EE-9D66-FFFA12F0FAE8}" destId="{2A5E4A7C-0EC6-4787-BAF3-8B15B15DC194}" srcOrd="1" destOrd="0" presId="urn:microsoft.com/office/officeart/2005/8/layout/hList1"/>
    <dgm:cxn modelId="{7DA056E1-B92A-4F89-A546-05AB756100D6}" type="presParOf" srcId="{9EEF29BA-FBE3-43EE-9D66-FFFA12F0FAE8}" destId="{60E10C24-D8EA-4E71-A101-F0F180BCD6D1}" srcOrd="2" destOrd="0" presId="urn:microsoft.com/office/officeart/2005/8/layout/hList1"/>
    <dgm:cxn modelId="{EB97CB8A-5132-480C-AB44-357BA434F713}" type="presParOf" srcId="{60E10C24-D8EA-4E71-A101-F0F180BCD6D1}" destId="{78ED596E-594F-4822-89CB-2341AEF66386}" srcOrd="0" destOrd="0" presId="urn:microsoft.com/office/officeart/2005/8/layout/hList1"/>
    <dgm:cxn modelId="{41830423-DD01-4AD3-844A-FA85F75BC6C2}" type="presParOf" srcId="{60E10C24-D8EA-4E71-A101-F0F180BCD6D1}" destId="{382CA74C-424B-45EA-A6A1-E075FEB1224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55E1D8-BD78-4901-880F-6E9E6D2CA888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16BC4C7-488B-4D8B-8199-41FE8782E24C}">
      <dgm:prSet phldrT="[Text]"/>
      <dgm:spPr/>
      <dgm:t>
        <a:bodyPr/>
        <a:lstStyle/>
        <a:p>
          <a:r>
            <a:rPr lang="en-GB" dirty="0" smtClean="0"/>
            <a:t>A</a:t>
          </a:r>
          <a:endParaRPr lang="en-GB" dirty="0"/>
        </a:p>
      </dgm:t>
    </dgm:pt>
    <dgm:pt modelId="{9129CD6B-3EE6-45D0-96AD-E7E7C53C0E3B}" type="parTrans" cxnId="{4DBF8922-F5D0-4B13-B154-76AA2B7B48F8}">
      <dgm:prSet/>
      <dgm:spPr/>
      <dgm:t>
        <a:bodyPr/>
        <a:lstStyle/>
        <a:p>
          <a:endParaRPr lang="en-GB"/>
        </a:p>
      </dgm:t>
    </dgm:pt>
    <dgm:pt modelId="{1D3FB148-D704-42C4-A9DF-C47894D3C61D}" type="sibTrans" cxnId="{4DBF8922-F5D0-4B13-B154-76AA2B7B48F8}">
      <dgm:prSet/>
      <dgm:spPr/>
      <dgm:t>
        <a:bodyPr/>
        <a:lstStyle/>
        <a:p>
          <a:endParaRPr lang="en-GB"/>
        </a:p>
      </dgm:t>
    </dgm:pt>
    <dgm:pt modelId="{504535CE-8D8E-4F91-9C18-75BAEC7C7959}">
      <dgm:prSet phldrT="[Text]"/>
      <dgm:spPr/>
      <dgm:t>
        <a:bodyPr/>
        <a:lstStyle/>
        <a:p>
          <a:r>
            <a:rPr lang="en-GB" dirty="0" smtClean="0"/>
            <a:t>Unemployment begins to rise</a:t>
          </a:r>
          <a:endParaRPr lang="en-GB" dirty="0"/>
        </a:p>
      </dgm:t>
    </dgm:pt>
    <dgm:pt modelId="{1B7B1723-EA30-4302-A940-7249FC03005B}" type="parTrans" cxnId="{F9B0D231-BE1D-4E81-9162-2A42EDA82125}">
      <dgm:prSet/>
      <dgm:spPr/>
      <dgm:t>
        <a:bodyPr/>
        <a:lstStyle/>
        <a:p>
          <a:endParaRPr lang="en-GB"/>
        </a:p>
      </dgm:t>
    </dgm:pt>
    <dgm:pt modelId="{1C3E1BC0-DD5E-404C-9ABA-99DD70572436}" type="sibTrans" cxnId="{F9B0D231-BE1D-4E81-9162-2A42EDA82125}">
      <dgm:prSet/>
      <dgm:spPr/>
      <dgm:t>
        <a:bodyPr/>
        <a:lstStyle/>
        <a:p>
          <a:endParaRPr lang="en-GB"/>
        </a:p>
      </dgm:t>
    </dgm:pt>
    <dgm:pt modelId="{C25FF585-3393-481A-9DDB-8141AE06DFFD}">
      <dgm:prSet phldrT="[Text]"/>
      <dgm:spPr/>
      <dgm:t>
        <a:bodyPr/>
        <a:lstStyle/>
        <a:p>
          <a:r>
            <a:rPr lang="en-GB" dirty="0" smtClean="0"/>
            <a:t>B</a:t>
          </a:r>
          <a:endParaRPr lang="en-GB" dirty="0"/>
        </a:p>
      </dgm:t>
    </dgm:pt>
    <dgm:pt modelId="{DBF35653-5528-4CDE-875F-88183C1058C4}" type="parTrans" cxnId="{7746B8B2-E5E4-40EB-A0E8-1EA1C5EB0086}">
      <dgm:prSet/>
      <dgm:spPr/>
      <dgm:t>
        <a:bodyPr/>
        <a:lstStyle/>
        <a:p>
          <a:endParaRPr lang="en-GB"/>
        </a:p>
      </dgm:t>
    </dgm:pt>
    <dgm:pt modelId="{57E2B6E6-EE74-49BD-B2A6-7E961BC77078}" type="sibTrans" cxnId="{7746B8B2-E5E4-40EB-A0E8-1EA1C5EB0086}">
      <dgm:prSet/>
      <dgm:spPr/>
      <dgm:t>
        <a:bodyPr/>
        <a:lstStyle/>
        <a:p>
          <a:endParaRPr lang="en-GB"/>
        </a:p>
      </dgm:t>
    </dgm:pt>
    <dgm:pt modelId="{50B80DC9-6593-4414-A4D4-CA6F670DFB4A}">
      <dgm:prSet phldrT="[Text]"/>
      <dgm:spPr/>
      <dgm:t>
        <a:bodyPr/>
        <a:lstStyle/>
        <a:p>
          <a:r>
            <a:rPr lang="en-GB" dirty="0" smtClean="0"/>
            <a:t>Unemployment begins to fall</a:t>
          </a:r>
          <a:endParaRPr lang="en-GB" dirty="0"/>
        </a:p>
      </dgm:t>
    </dgm:pt>
    <dgm:pt modelId="{B558091F-CFFD-47C4-9214-8CD1B1D669B9}" type="parTrans" cxnId="{A2CE2F0D-45A9-4DAE-97DB-8883467A70E3}">
      <dgm:prSet/>
      <dgm:spPr/>
      <dgm:t>
        <a:bodyPr/>
        <a:lstStyle/>
        <a:p>
          <a:endParaRPr lang="en-GB"/>
        </a:p>
      </dgm:t>
    </dgm:pt>
    <dgm:pt modelId="{305492C0-E961-4A75-AC6A-4385C57F58CB}" type="sibTrans" cxnId="{A2CE2F0D-45A9-4DAE-97DB-8883467A70E3}">
      <dgm:prSet/>
      <dgm:spPr/>
      <dgm:t>
        <a:bodyPr/>
        <a:lstStyle/>
        <a:p>
          <a:endParaRPr lang="en-GB"/>
        </a:p>
      </dgm:t>
    </dgm:pt>
    <dgm:pt modelId="{E2954C3D-DB05-40C7-AEB9-7570931A0BCC}">
      <dgm:prSet phldrT="[Text]"/>
      <dgm:spPr/>
      <dgm:t>
        <a:bodyPr/>
        <a:lstStyle/>
        <a:p>
          <a:r>
            <a:rPr lang="en-GB" dirty="0" smtClean="0"/>
            <a:t>C</a:t>
          </a:r>
          <a:endParaRPr lang="en-GB" dirty="0"/>
        </a:p>
      </dgm:t>
    </dgm:pt>
    <dgm:pt modelId="{BE27B7DF-4B68-4FA8-9DCE-B02BE8C1D015}" type="parTrans" cxnId="{E7284FF2-1E7A-4C92-A8A7-73A22E1ECDC1}">
      <dgm:prSet/>
      <dgm:spPr/>
      <dgm:t>
        <a:bodyPr/>
        <a:lstStyle/>
        <a:p>
          <a:endParaRPr lang="en-GB"/>
        </a:p>
      </dgm:t>
    </dgm:pt>
    <dgm:pt modelId="{E4102437-A0C6-4659-ABAA-A0AB58939DE0}" type="sibTrans" cxnId="{E7284FF2-1E7A-4C92-A8A7-73A22E1ECDC1}">
      <dgm:prSet/>
      <dgm:spPr/>
      <dgm:t>
        <a:bodyPr/>
        <a:lstStyle/>
        <a:p>
          <a:endParaRPr lang="en-GB"/>
        </a:p>
      </dgm:t>
    </dgm:pt>
    <dgm:pt modelId="{CC01FE07-2BD7-4DC9-BEFD-8A83BF6EF597}">
      <dgm:prSet phldrT="[Text]"/>
      <dgm:spPr/>
      <dgm:t>
        <a:bodyPr/>
        <a:lstStyle/>
        <a:p>
          <a:r>
            <a:rPr lang="en-GB" dirty="0" smtClean="0"/>
            <a:t>Demand begins to rise</a:t>
          </a:r>
          <a:endParaRPr lang="en-GB" dirty="0"/>
        </a:p>
      </dgm:t>
    </dgm:pt>
    <dgm:pt modelId="{AA359233-596C-4AD3-B70F-E7C7E2CC46A1}" type="parTrans" cxnId="{656DA47C-65D9-4C4C-A413-4563D9089C54}">
      <dgm:prSet/>
      <dgm:spPr/>
      <dgm:t>
        <a:bodyPr/>
        <a:lstStyle/>
        <a:p>
          <a:endParaRPr lang="en-GB"/>
        </a:p>
      </dgm:t>
    </dgm:pt>
    <dgm:pt modelId="{B334745B-49B2-4E84-B440-B6D6C0D209D6}" type="sibTrans" cxnId="{656DA47C-65D9-4C4C-A413-4563D9089C54}">
      <dgm:prSet/>
      <dgm:spPr/>
      <dgm:t>
        <a:bodyPr/>
        <a:lstStyle/>
        <a:p>
          <a:endParaRPr lang="en-GB"/>
        </a:p>
      </dgm:t>
    </dgm:pt>
    <dgm:pt modelId="{6194399B-B788-44FA-BD39-DB9F794C0C7A}">
      <dgm:prSet phldrT="[Text]"/>
      <dgm:spPr/>
      <dgm:t>
        <a:bodyPr/>
        <a:lstStyle/>
        <a:p>
          <a:r>
            <a:rPr lang="en-GB" dirty="0" smtClean="0"/>
            <a:t>D</a:t>
          </a:r>
          <a:endParaRPr lang="en-GB" dirty="0"/>
        </a:p>
      </dgm:t>
    </dgm:pt>
    <dgm:pt modelId="{34125315-7592-46C1-94CE-1F3E13F0F265}" type="parTrans" cxnId="{27735239-2E71-46F5-B509-26D988595892}">
      <dgm:prSet/>
      <dgm:spPr/>
      <dgm:t>
        <a:bodyPr/>
        <a:lstStyle/>
        <a:p>
          <a:endParaRPr lang="en-GB"/>
        </a:p>
      </dgm:t>
    </dgm:pt>
    <dgm:pt modelId="{81839C6A-2EF3-45CA-BCA0-FAF6F7925FAE}" type="sibTrans" cxnId="{27735239-2E71-46F5-B509-26D988595892}">
      <dgm:prSet/>
      <dgm:spPr/>
      <dgm:t>
        <a:bodyPr/>
        <a:lstStyle/>
        <a:p>
          <a:endParaRPr lang="en-GB"/>
        </a:p>
      </dgm:t>
    </dgm:pt>
    <dgm:pt modelId="{90D5F4B3-635A-4F46-BBC9-9EBE65503BE5}">
      <dgm:prSet phldrT="[Text]"/>
      <dgm:spPr/>
      <dgm:t>
        <a:bodyPr/>
        <a:lstStyle/>
        <a:p>
          <a:r>
            <a:rPr lang="en-GB" dirty="0" smtClean="0"/>
            <a:t>E</a:t>
          </a:r>
          <a:endParaRPr lang="en-GB" dirty="0"/>
        </a:p>
      </dgm:t>
    </dgm:pt>
    <dgm:pt modelId="{6EAC4A2E-37A2-41BE-A791-49032E821986}" type="parTrans" cxnId="{2C1E3CEB-EE65-47E6-8BB3-B2A884F99D19}">
      <dgm:prSet/>
      <dgm:spPr/>
      <dgm:t>
        <a:bodyPr/>
        <a:lstStyle/>
        <a:p>
          <a:endParaRPr lang="en-GB"/>
        </a:p>
      </dgm:t>
    </dgm:pt>
    <dgm:pt modelId="{43A0B39F-7CB4-4FED-9458-0C82F909ED60}" type="sibTrans" cxnId="{2C1E3CEB-EE65-47E6-8BB3-B2A884F99D19}">
      <dgm:prSet/>
      <dgm:spPr/>
      <dgm:t>
        <a:bodyPr/>
        <a:lstStyle/>
        <a:p>
          <a:endParaRPr lang="en-GB"/>
        </a:p>
      </dgm:t>
    </dgm:pt>
    <dgm:pt modelId="{A5AE56D6-08DC-4449-BB45-6EB5870B7587}">
      <dgm:prSet/>
      <dgm:spPr/>
      <dgm:t>
        <a:bodyPr/>
        <a:lstStyle/>
        <a:p>
          <a:r>
            <a:rPr lang="en-GB" dirty="0" smtClean="0"/>
            <a:t>Demand begins to fall</a:t>
          </a:r>
          <a:endParaRPr lang="en-GB" dirty="0"/>
        </a:p>
      </dgm:t>
    </dgm:pt>
    <dgm:pt modelId="{24EDFA36-6E4A-46B9-9AD9-95281DBFE051}" type="parTrans" cxnId="{E5AE028A-960A-4273-89A8-028F64C2546B}">
      <dgm:prSet/>
      <dgm:spPr/>
      <dgm:t>
        <a:bodyPr/>
        <a:lstStyle/>
        <a:p>
          <a:endParaRPr lang="en-GB"/>
        </a:p>
      </dgm:t>
    </dgm:pt>
    <dgm:pt modelId="{4659D063-088B-477E-91E9-3B2B76DBC319}" type="sibTrans" cxnId="{E5AE028A-960A-4273-89A8-028F64C2546B}">
      <dgm:prSet/>
      <dgm:spPr/>
      <dgm:t>
        <a:bodyPr/>
        <a:lstStyle/>
        <a:p>
          <a:endParaRPr lang="en-GB"/>
        </a:p>
      </dgm:t>
    </dgm:pt>
    <dgm:pt modelId="{52F1D041-57C1-409B-97E8-1E984DDDDDAE}">
      <dgm:prSet/>
      <dgm:spPr/>
      <dgm:t>
        <a:bodyPr/>
        <a:lstStyle/>
        <a:p>
          <a:r>
            <a:rPr lang="en-GB" dirty="0" smtClean="0"/>
            <a:t>Consumer confidence is high and firms benefit from high profits from high demand.</a:t>
          </a:r>
          <a:endParaRPr lang="en-GB" dirty="0"/>
        </a:p>
      </dgm:t>
    </dgm:pt>
    <dgm:pt modelId="{69D96002-4B0B-4CD9-9270-BD2017B871B1}" type="parTrans" cxnId="{E0B19D79-5042-48D9-B9E0-32F807068944}">
      <dgm:prSet/>
      <dgm:spPr/>
      <dgm:t>
        <a:bodyPr/>
        <a:lstStyle/>
        <a:p>
          <a:endParaRPr lang="en-GB"/>
        </a:p>
      </dgm:t>
    </dgm:pt>
    <dgm:pt modelId="{55104FA4-66AE-4C9E-9612-A4D63BF3F1DD}" type="sibTrans" cxnId="{E0B19D79-5042-48D9-B9E0-32F807068944}">
      <dgm:prSet/>
      <dgm:spPr/>
      <dgm:t>
        <a:bodyPr/>
        <a:lstStyle/>
        <a:p>
          <a:endParaRPr lang="en-GB"/>
        </a:p>
      </dgm:t>
    </dgm:pt>
    <dgm:pt modelId="{7B01113F-5892-40A1-A26D-E2634B8B56E8}">
      <dgm:prSet/>
      <dgm:spPr/>
      <dgm:t>
        <a:bodyPr/>
        <a:lstStyle/>
        <a:p>
          <a:r>
            <a:rPr lang="en-GB" dirty="0" smtClean="0"/>
            <a:t>F</a:t>
          </a:r>
          <a:endParaRPr lang="en-GB" dirty="0"/>
        </a:p>
      </dgm:t>
    </dgm:pt>
    <dgm:pt modelId="{972922BC-AC70-4FD9-825F-C9E85363389F}" type="parTrans" cxnId="{228E4658-2D85-4F49-B3FD-B6351529C1A7}">
      <dgm:prSet/>
      <dgm:spPr/>
      <dgm:t>
        <a:bodyPr/>
        <a:lstStyle/>
        <a:p>
          <a:endParaRPr lang="en-GB"/>
        </a:p>
      </dgm:t>
    </dgm:pt>
    <dgm:pt modelId="{3DC8BF6A-29BD-410B-8EA7-D19502657E0A}" type="sibTrans" cxnId="{228E4658-2D85-4F49-B3FD-B6351529C1A7}">
      <dgm:prSet/>
      <dgm:spPr/>
      <dgm:t>
        <a:bodyPr/>
        <a:lstStyle/>
        <a:p>
          <a:endParaRPr lang="en-GB"/>
        </a:p>
      </dgm:t>
    </dgm:pt>
    <dgm:pt modelId="{696DB9BA-2767-47C3-927B-6DD461D432AF}">
      <dgm:prSet/>
      <dgm:spPr/>
      <dgm:t>
        <a:bodyPr/>
        <a:lstStyle/>
        <a:p>
          <a:r>
            <a:rPr lang="en-GB" dirty="0" smtClean="0"/>
            <a:t>Firms are suffering from a contraction in demand and making redundancies.</a:t>
          </a:r>
          <a:endParaRPr lang="en-GB" dirty="0"/>
        </a:p>
      </dgm:t>
    </dgm:pt>
    <dgm:pt modelId="{3D8E10F9-DD11-4EED-9BFA-9B2E71E9B22C}" type="parTrans" cxnId="{E2843A75-3B75-4CA9-9E0C-146CD8DE5A2F}">
      <dgm:prSet/>
      <dgm:spPr/>
      <dgm:t>
        <a:bodyPr/>
        <a:lstStyle/>
        <a:p>
          <a:endParaRPr lang="en-GB"/>
        </a:p>
      </dgm:t>
    </dgm:pt>
    <dgm:pt modelId="{1D5C4619-6007-4DD0-97ED-417F237102BC}" type="sibTrans" cxnId="{E2843A75-3B75-4CA9-9E0C-146CD8DE5A2F}">
      <dgm:prSet/>
      <dgm:spPr/>
      <dgm:t>
        <a:bodyPr/>
        <a:lstStyle/>
        <a:p>
          <a:endParaRPr lang="en-GB"/>
        </a:p>
      </dgm:t>
    </dgm:pt>
    <dgm:pt modelId="{1D4C3479-74F9-4376-960E-4A236B2FE6CB}">
      <dgm:prSet/>
      <dgm:spPr/>
      <dgm:t>
        <a:bodyPr/>
        <a:lstStyle/>
        <a:p>
          <a:r>
            <a:rPr lang="en-GB" dirty="0" smtClean="0"/>
            <a:t>G</a:t>
          </a:r>
          <a:endParaRPr lang="en-GB" dirty="0"/>
        </a:p>
      </dgm:t>
    </dgm:pt>
    <dgm:pt modelId="{44258C38-88CA-49FB-87E7-931F45BD5DA3}" type="parTrans" cxnId="{EE705AE9-D496-499F-8CFD-91009D4E9DDE}">
      <dgm:prSet/>
      <dgm:spPr/>
      <dgm:t>
        <a:bodyPr/>
        <a:lstStyle/>
        <a:p>
          <a:endParaRPr lang="en-GB"/>
        </a:p>
      </dgm:t>
    </dgm:pt>
    <dgm:pt modelId="{A1F57D77-FFA6-4032-910D-BC3317DD0DCA}" type="sibTrans" cxnId="{EE705AE9-D496-499F-8CFD-91009D4E9DDE}">
      <dgm:prSet/>
      <dgm:spPr/>
      <dgm:t>
        <a:bodyPr/>
        <a:lstStyle/>
        <a:p>
          <a:endParaRPr lang="en-GB"/>
        </a:p>
      </dgm:t>
    </dgm:pt>
    <dgm:pt modelId="{3DE2C52F-60B8-46E1-9CB9-E8F4063EC14F}">
      <dgm:prSet/>
      <dgm:spPr/>
      <dgm:t>
        <a:bodyPr/>
        <a:lstStyle/>
        <a:p>
          <a:r>
            <a:rPr lang="en-GB" dirty="0" smtClean="0"/>
            <a:t>Government intervenes to stimulate demand.</a:t>
          </a:r>
          <a:endParaRPr lang="en-GB" dirty="0"/>
        </a:p>
      </dgm:t>
    </dgm:pt>
    <dgm:pt modelId="{3CAC9F3D-AF86-4B8B-A5D9-810396C633C0}" type="parTrans" cxnId="{6FAAC57F-4825-4175-9696-9343B7BD095E}">
      <dgm:prSet/>
      <dgm:spPr/>
      <dgm:t>
        <a:bodyPr/>
        <a:lstStyle/>
        <a:p>
          <a:endParaRPr lang="en-GB"/>
        </a:p>
      </dgm:t>
    </dgm:pt>
    <dgm:pt modelId="{CC780ECE-81B7-40A0-A9E3-9455CFEB1535}" type="sibTrans" cxnId="{6FAAC57F-4825-4175-9696-9343B7BD095E}">
      <dgm:prSet/>
      <dgm:spPr/>
      <dgm:t>
        <a:bodyPr/>
        <a:lstStyle/>
        <a:p>
          <a:endParaRPr lang="en-GB"/>
        </a:p>
      </dgm:t>
    </dgm:pt>
    <dgm:pt modelId="{473B9979-B79B-43BC-8B43-235AB682C318}">
      <dgm:prSet/>
      <dgm:spPr/>
      <dgm:t>
        <a:bodyPr/>
        <a:lstStyle/>
        <a:p>
          <a:r>
            <a:rPr lang="en-GB" dirty="0" smtClean="0"/>
            <a:t>H</a:t>
          </a:r>
          <a:endParaRPr lang="en-GB" dirty="0"/>
        </a:p>
      </dgm:t>
    </dgm:pt>
    <dgm:pt modelId="{5AE04C75-ED10-4DF5-B535-8017BCBA3E06}" type="parTrans" cxnId="{244DF878-2F55-4756-AB06-1BA8F33E3344}">
      <dgm:prSet/>
      <dgm:spPr/>
      <dgm:t>
        <a:bodyPr/>
        <a:lstStyle/>
        <a:p>
          <a:endParaRPr lang="en-GB"/>
        </a:p>
      </dgm:t>
    </dgm:pt>
    <dgm:pt modelId="{DBB5B36B-DE05-42BA-9F4B-094D153F629C}" type="sibTrans" cxnId="{244DF878-2F55-4756-AB06-1BA8F33E3344}">
      <dgm:prSet/>
      <dgm:spPr/>
      <dgm:t>
        <a:bodyPr/>
        <a:lstStyle/>
        <a:p>
          <a:endParaRPr lang="en-GB"/>
        </a:p>
      </dgm:t>
    </dgm:pt>
    <dgm:pt modelId="{3DEEAF7C-CE36-46EE-966D-E671BC1E4D9C}">
      <dgm:prSet/>
      <dgm:spPr/>
      <dgm:t>
        <a:bodyPr/>
        <a:lstStyle/>
        <a:p>
          <a:r>
            <a:rPr lang="en-GB" dirty="0" smtClean="0"/>
            <a:t>Household incomes are increasing.</a:t>
          </a:r>
          <a:endParaRPr lang="en-GB" dirty="0"/>
        </a:p>
      </dgm:t>
    </dgm:pt>
    <dgm:pt modelId="{87E08420-51E8-453B-9BA4-99AB91786F22}" type="parTrans" cxnId="{31EF2010-3860-4CFF-B800-EB8AE479FE4E}">
      <dgm:prSet/>
      <dgm:spPr/>
      <dgm:t>
        <a:bodyPr/>
        <a:lstStyle/>
        <a:p>
          <a:endParaRPr lang="en-GB"/>
        </a:p>
      </dgm:t>
    </dgm:pt>
    <dgm:pt modelId="{BCB774B3-BBAE-48B1-A0A1-312B497ACB0E}" type="sibTrans" cxnId="{31EF2010-3860-4CFF-B800-EB8AE479FE4E}">
      <dgm:prSet/>
      <dgm:spPr/>
      <dgm:t>
        <a:bodyPr/>
        <a:lstStyle/>
        <a:p>
          <a:endParaRPr lang="en-GB"/>
        </a:p>
      </dgm:t>
    </dgm:pt>
    <dgm:pt modelId="{35FBE2CA-EA09-45A0-8CE2-CE66F3F43CBF}" type="pres">
      <dgm:prSet presAssocID="{4C55E1D8-BD78-4901-880F-6E9E6D2CA88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0EEDF378-6702-4E61-91F5-39C5038383C5}" type="pres">
      <dgm:prSet presAssocID="{816BC4C7-488B-4D8B-8199-41FE8782E24C}" presName="composite" presStyleCnt="0"/>
      <dgm:spPr/>
    </dgm:pt>
    <dgm:pt modelId="{863DC976-2170-4B35-BF6E-6CD55CD6A7AE}" type="pres">
      <dgm:prSet presAssocID="{816BC4C7-488B-4D8B-8199-41FE8782E24C}" presName="parentText" presStyleLbl="alignNode1" presStyleIdx="0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D38E5DE-B162-48D2-90F5-5E9DBB5907B3}" type="pres">
      <dgm:prSet presAssocID="{816BC4C7-488B-4D8B-8199-41FE8782E24C}" presName="descendantText" presStyleLbl="alignAcc1" presStyleIdx="0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4C06A91-1283-472A-9032-0FC09570F223}" type="pres">
      <dgm:prSet presAssocID="{1D3FB148-D704-42C4-A9DF-C47894D3C61D}" presName="sp" presStyleCnt="0"/>
      <dgm:spPr/>
    </dgm:pt>
    <dgm:pt modelId="{1ECC5B17-E26E-427F-AA37-9598B3BF024A}" type="pres">
      <dgm:prSet presAssocID="{C25FF585-3393-481A-9DDB-8141AE06DFFD}" presName="composite" presStyleCnt="0"/>
      <dgm:spPr/>
    </dgm:pt>
    <dgm:pt modelId="{81E2AA17-EDBD-4DA1-9258-0A38E28A4013}" type="pres">
      <dgm:prSet presAssocID="{C25FF585-3393-481A-9DDB-8141AE06DFFD}" presName="parentText" presStyleLbl="alignNode1" presStyleIdx="1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7F665D2-89AD-41D8-81B8-75989CE76331}" type="pres">
      <dgm:prSet presAssocID="{C25FF585-3393-481A-9DDB-8141AE06DFFD}" presName="descendantText" presStyleLbl="alignAcc1" presStyleIdx="1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1D7E864-A3D9-412F-BBB8-965159F6AEED}" type="pres">
      <dgm:prSet presAssocID="{57E2B6E6-EE74-49BD-B2A6-7E961BC77078}" presName="sp" presStyleCnt="0"/>
      <dgm:spPr/>
    </dgm:pt>
    <dgm:pt modelId="{50971C41-C381-4C31-BDDC-181F017B1744}" type="pres">
      <dgm:prSet presAssocID="{E2954C3D-DB05-40C7-AEB9-7570931A0BCC}" presName="composite" presStyleCnt="0"/>
      <dgm:spPr/>
    </dgm:pt>
    <dgm:pt modelId="{434FB691-E12A-4E59-A719-7F3E57C3AD0F}" type="pres">
      <dgm:prSet presAssocID="{E2954C3D-DB05-40C7-AEB9-7570931A0BCC}" presName="parentText" presStyleLbl="alignNode1" presStyleIdx="2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998CD4B-F65E-4724-85B2-959711E3270D}" type="pres">
      <dgm:prSet presAssocID="{E2954C3D-DB05-40C7-AEB9-7570931A0BCC}" presName="descendantText" presStyleLbl="alignAcc1" presStyleIdx="2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B5EFDDC-ECA5-42ED-86AD-D3498B291E44}" type="pres">
      <dgm:prSet presAssocID="{E4102437-A0C6-4659-ABAA-A0AB58939DE0}" presName="sp" presStyleCnt="0"/>
      <dgm:spPr/>
    </dgm:pt>
    <dgm:pt modelId="{A3F23E15-C678-42C0-89BE-796A4F06A1FA}" type="pres">
      <dgm:prSet presAssocID="{6194399B-B788-44FA-BD39-DB9F794C0C7A}" presName="composite" presStyleCnt="0"/>
      <dgm:spPr/>
    </dgm:pt>
    <dgm:pt modelId="{03655F2E-E3BE-4BE5-8FB6-89F955A87242}" type="pres">
      <dgm:prSet presAssocID="{6194399B-B788-44FA-BD39-DB9F794C0C7A}" presName="parentText" presStyleLbl="alignNode1" presStyleIdx="3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0A4DB7F-8F68-4BB4-9183-39568A98D58F}" type="pres">
      <dgm:prSet presAssocID="{6194399B-B788-44FA-BD39-DB9F794C0C7A}" presName="descendantText" presStyleLbl="alignAcc1" presStyleIdx="3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846FD7F-F98F-4E25-B2B1-0756C0C328C8}" type="pres">
      <dgm:prSet presAssocID="{81839C6A-2EF3-45CA-BCA0-FAF6F7925FAE}" presName="sp" presStyleCnt="0"/>
      <dgm:spPr/>
    </dgm:pt>
    <dgm:pt modelId="{49A6282E-1359-4A6C-8F21-F480EBAF9534}" type="pres">
      <dgm:prSet presAssocID="{90D5F4B3-635A-4F46-BBC9-9EBE65503BE5}" presName="composite" presStyleCnt="0"/>
      <dgm:spPr/>
    </dgm:pt>
    <dgm:pt modelId="{6C00F3F2-64B2-40CF-9435-8DEFE51223A2}" type="pres">
      <dgm:prSet presAssocID="{90D5F4B3-635A-4F46-BBC9-9EBE65503BE5}" presName="parentText" presStyleLbl="alignNode1" presStyleIdx="4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B4B0EF1-E95B-4574-8D3A-8A4D0F8C6126}" type="pres">
      <dgm:prSet presAssocID="{90D5F4B3-635A-4F46-BBC9-9EBE65503BE5}" presName="descendantText" presStyleLbl="alignAcc1" presStyleIdx="4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EA2CD0A-9EC3-4B6B-B413-BBF8B0420B46}" type="pres">
      <dgm:prSet presAssocID="{43A0B39F-7CB4-4FED-9458-0C82F909ED60}" presName="sp" presStyleCnt="0"/>
      <dgm:spPr/>
    </dgm:pt>
    <dgm:pt modelId="{47C444BC-E807-4F59-BC64-5567D9F8DB80}" type="pres">
      <dgm:prSet presAssocID="{7B01113F-5892-40A1-A26D-E2634B8B56E8}" presName="composite" presStyleCnt="0"/>
      <dgm:spPr/>
    </dgm:pt>
    <dgm:pt modelId="{255AF9DD-8A7B-4B31-954D-44A46D4ABBD9}" type="pres">
      <dgm:prSet presAssocID="{7B01113F-5892-40A1-A26D-E2634B8B56E8}" presName="parentText" presStyleLbl="alignNode1" presStyleIdx="5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1B07D1C-32DA-4546-8F04-08230D2F2253}" type="pres">
      <dgm:prSet presAssocID="{7B01113F-5892-40A1-A26D-E2634B8B56E8}" presName="descendantText" presStyleLbl="alignAcc1" presStyleIdx="5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5F97114-996A-4174-9F19-0676458E8F25}" type="pres">
      <dgm:prSet presAssocID="{3DC8BF6A-29BD-410B-8EA7-D19502657E0A}" presName="sp" presStyleCnt="0"/>
      <dgm:spPr/>
    </dgm:pt>
    <dgm:pt modelId="{AF36AE91-513B-40D3-A352-1B7982BDA7CD}" type="pres">
      <dgm:prSet presAssocID="{1D4C3479-74F9-4376-960E-4A236B2FE6CB}" presName="composite" presStyleCnt="0"/>
      <dgm:spPr/>
    </dgm:pt>
    <dgm:pt modelId="{354F3DC0-10A3-40D9-B650-AB0010BA2A69}" type="pres">
      <dgm:prSet presAssocID="{1D4C3479-74F9-4376-960E-4A236B2FE6CB}" presName="parentText" presStyleLbl="alignNode1" presStyleIdx="6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BD34D3C-738F-4D6C-B0ED-4835BFAF0D84}" type="pres">
      <dgm:prSet presAssocID="{1D4C3479-74F9-4376-960E-4A236B2FE6CB}" presName="descendantText" presStyleLbl="alignAcc1" presStyleIdx="6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B32D65F-C4A0-415A-AA43-C3A4232F1912}" type="pres">
      <dgm:prSet presAssocID="{A1F57D77-FFA6-4032-910D-BC3317DD0DCA}" presName="sp" presStyleCnt="0"/>
      <dgm:spPr/>
    </dgm:pt>
    <dgm:pt modelId="{3C461085-2E7E-4CA8-8F85-2C1C8F2350A3}" type="pres">
      <dgm:prSet presAssocID="{473B9979-B79B-43BC-8B43-235AB682C318}" presName="composite" presStyleCnt="0"/>
      <dgm:spPr/>
    </dgm:pt>
    <dgm:pt modelId="{1CFD7C9B-7DDF-4DB6-B818-2FBCCE5BE221}" type="pres">
      <dgm:prSet presAssocID="{473B9979-B79B-43BC-8B43-235AB682C318}" presName="parentText" presStyleLbl="alignNode1" presStyleIdx="7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8922CFF-0823-4A70-9516-F4C573784F9C}" type="pres">
      <dgm:prSet presAssocID="{473B9979-B79B-43BC-8B43-235AB682C318}" presName="descendantText" presStyleLbl="alignAcc1" presStyleIdx="7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76B69C89-8DFD-4389-A98D-93D388913DC5}" type="presOf" srcId="{C25FF585-3393-481A-9DDB-8141AE06DFFD}" destId="{81E2AA17-EDBD-4DA1-9258-0A38E28A4013}" srcOrd="0" destOrd="0" presId="urn:microsoft.com/office/officeart/2005/8/layout/chevron2"/>
    <dgm:cxn modelId="{27735239-2E71-46F5-B509-26D988595892}" srcId="{4C55E1D8-BD78-4901-880F-6E9E6D2CA888}" destId="{6194399B-B788-44FA-BD39-DB9F794C0C7A}" srcOrd="3" destOrd="0" parTransId="{34125315-7592-46C1-94CE-1F3E13F0F265}" sibTransId="{81839C6A-2EF3-45CA-BCA0-FAF6F7925FAE}"/>
    <dgm:cxn modelId="{160615C7-9ABB-4788-B6DD-44BA4F627D07}" type="presOf" srcId="{473B9979-B79B-43BC-8B43-235AB682C318}" destId="{1CFD7C9B-7DDF-4DB6-B818-2FBCCE5BE221}" srcOrd="0" destOrd="0" presId="urn:microsoft.com/office/officeart/2005/8/layout/chevron2"/>
    <dgm:cxn modelId="{CAB8CC02-75C7-4FED-A522-B877E52450B4}" type="presOf" srcId="{A5AE56D6-08DC-4449-BB45-6EB5870B7587}" destId="{70A4DB7F-8F68-4BB4-9183-39568A98D58F}" srcOrd="0" destOrd="0" presId="urn:microsoft.com/office/officeart/2005/8/layout/chevron2"/>
    <dgm:cxn modelId="{A2CE2F0D-45A9-4DAE-97DB-8883467A70E3}" srcId="{C25FF585-3393-481A-9DDB-8141AE06DFFD}" destId="{50B80DC9-6593-4414-A4D4-CA6F670DFB4A}" srcOrd="0" destOrd="0" parTransId="{B558091F-CFFD-47C4-9214-8CD1B1D669B9}" sibTransId="{305492C0-E961-4A75-AC6A-4385C57F58CB}"/>
    <dgm:cxn modelId="{6FAAC57F-4825-4175-9696-9343B7BD095E}" srcId="{1D4C3479-74F9-4376-960E-4A236B2FE6CB}" destId="{3DE2C52F-60B8-46E1-9CB9-E8F4063EC14F}" srcOrd="0" destOrd="0" parTransId="{3CAC9F3D-AF86-4B8B-A5D9-810396C633C0}" sibTransId="{CC780ECE-81B7-40A0-A9E3-9455CFEB1535}"/>
    <dgm:cxn modelId="{B3DC30A0-3A15-48E5-A898-2415C70506D7}" type="presOf" srcId="{3DEEAF7C-CE36-46EE-966D-E671BC1E4D9C}" destId="{58922CFF-0823-4A70-9516-F4C573784F9C}" srcOrd="0" destOrd="0" presId="urn:microsoft.com/office/officeart/2005/8/layout/chevron2"/>
    <dgm:cxn modelId="{656DA47C-65D9-4C4C-A413-4563D9089C54}" srcId="{E2954C3D-DB05-40C7-AEB9-7570931A0BCC}" destId="{CC01FE07-2BD7-4DC9-BEFD-8A83BF6EF597}" srcOrd="0" destOrd="0" parTransId="{AA359233-596C-4AD3-B70F-E7C7E2CC46A1}" sibTransId="{B334745B-49B2-4E84-B440-B6D6C0D209D6}"/>
    <dgm:cxn modelId="{EE705AE9-D496-499F-8CFD-91009D4E9DDE}" srcId="{4C55E1D8-BD78-4901-880F-6E9E6D2CA888}" destId="{1D4C3479-74F9-4376-960E-4A236B2FE6CB}" srcOrd="6" destOrd="0" parTransId="{44258C38-88CA-49FB-87E7-931F45BD5DA3}" sibTransId="{A1F57D77-FFA6-4032-910D-BC3317DD0DCA}"/>
    <dgm:cxn modelId="{F9B0D231-BE1D-4E81-9162-2A42EDA82125}" srcId="{816BC4C7-488B-4D8B-8199-41FE8782E24C}" destId="{504535CE-8D8E-4F91-9C18-75BAEC7C7959}" srcOrd="0" destOrd="0" parTransId="{1B7B1723-EA30-4302-A940-7249FC03005B}" sibTransId="{1C3E1BC0-DD5E-404C-9ABA-99DD70572436}"/>
    <dgm:cxn modelId="{6B9C8970-A898-4D6D-AC07-58E346E86ADD}" type="presOf" srcId="{816BC4C7-488B-4D8B-8199-41FE8782E24C}" destId="{863DC976-2170-4B35-BF6E-6CD55CD6A7AE}" srcOrd="0" destOrd="0" presId="urn:microsoft.com/office/officeart/2005/8/layout/chevron2"/>
    <dgm:cxn modelId="{7746B8B2-E5E4-40EB-A0E8-1EA1C5EB0086}" srcId="{4C55E1D8-BD78-4901-880F-6E9E6D2CA888}" destId="{C25FF585-3393-481A-9DDB-8141AE06DFFD}" srcOrd="1" destOrd="0" parTransId="{DBF35653-5528-4CDE-875F-88183C1058C4}" sibTransId="{57E2B6E6-EE74-49BD-B2A6-7E961BC77078}"/>
    <dgm:cxn modelId="{D5D825F8-7CE0-42F3-91C6-2E598A0D2B52}" type="presOf" srcId="{6194399B-B788-44FA-BD39-DB9F794C0C7A}" destId="{03655F2E-E3BE-4BE5-8FB6-89F955A87242}" srcOrd="0" destOrd="0" presId="urn:microsoft.com/office/officeart/2005/8/layout/chevron2"/>
    <dgm:cxn modelId="{31EF2010-3860-4CFF-B800-EB8AE479FE4E}" srcId="{473B9979-B79B-43BC-8B43-235AB682C318}" destId="{3DEEAF7C-CE36-46EE-966D-E671BC1E4D9C}" srcOrd="0" destOrd="0" parTransId="{87E08420-51E8-453B-9BA4-99AB91786F22}" sibTransId="{BCB774B3-BBAE-48B1-A0A1-312B497ACB0E}"/>
    <dgm:cxn modelId="{8D760B28-1D3B-4421-8958-906BDC9F1290}" type="presOf" srcId="{90D5F4B3-635A-4F46-BBC9-9EBE65503BE5}" destId="{6C00F3F2-64B2-40CF-9435-8DEFE51223A2}" srcOrd="0" destOrd="0" presId="urn:microsoft.com/office/officeart/2005/8/layout/chevron2"/>
    <dgm:cxn modelId="{E0B19D79-5042-48D9-B9E0-32F807068944}" srcId="{90D5F4B3-635A-4F46-BBC9-9EBE65503BE5}" destId="{52F1D041-57C1-409B-97E8-1E984DDDDDAE}" srcOrd="0" destOrd="0" parTransId="{69D96002-4B0B-4CD9-9270-BD2017B871B1}" sibTransId="{55104FA4-66AE-4C9E-9612-A4D63BF3F1DD}"/>
    <dgm:cxn modelId="{E50025F8-2EC3-4ED6-AEC6-7070EA05F366}" type="presOf" srcId="{7B01113F-5892-40A1-A26D-E2634B8B56E8}" destId="{255AF9DD-8A7B-4B31-954D-44A46D4ABBD9}" srcOrd="0" destOrd="0" presId="urn:microsoft.com/office/officeart/2005/8/layout/chevron2"/>
    <dgm:cxn modelId="{4D04AD65-0128-4A14-9DB3-3C75ABB2062D}" type="presOf" srcId="{50B80DC9-6593-4414-A4D4-CA6F670DFB4A}" destId="{87F665D2-89AD-41D8-81B8-75989CE76331}" srcOrd="0" destOrd="0" presId="urn:microsoft.com/office/officeart/2005/8/layout/chevron2"/>
    <dgm:cxn modelId="{4DBF8922-F5D0-4B13-B154-76AA2B7B48F8}" srcId="{4C55E1D8-BD78-4901-880F-6E9E6D2CA888}" destId="{816BC4C7-488B-4D8B-8199-41FE8782E24C}" srcOrd="0" destOrd="0" parTransId="{9129CD6B-3EE6-45D0-96AD-E7E7C53C0E3B}" sibTransId="{1D3FB148-D704-42C4-A9DF-C47894D3C61D}"/>
    <dgm:cxn modelId="{F675B3C1-FCDF-465B-86CD-7BA4D0F936F4}" type="presOf" srcId="{4C55E1D8-BD78-4901-880F-6E9E6D2CA888}" destId="{35FBE2CA-EA09-45A0-8CE2-CE66F3F43CBF}" srcOrd="0" destOrd="0" presId="urn:microsoft.com/office/officeart/2005/8/layout/chevron2"/>
    <dgm:cxn modelId="{F0476FE9-0E53-4BE2-AEC7-D49221822622}" type="presOf" srcId="{504535CE-8D8E-4F91-9C18-75BAEC7C7959}" destId="{0D38E5DE-B162-48D2-90F5-5E9DBB5907B3}" srcOrd="0" destOrd="0" presId="urn:microsoft.com/office/officeart/2005/8/layout/chevron2"/>
    <dgm:cxn modelId="{F7AE6F78-B0D8-4549-B107-7B6AF49E3A0F}" type="presOf" srcId="{1D4C3479-74F9-4376-960E-4A236B2FE6CB}" destId="{354F3DC0-10A3-40D9-B650-AB0010BA2A69}" srcOrd="0" destOrd="0" presId="urn:microsoft.com/office/officeart/2005/8/layout/chevron2"/>
    <dgm:cxn modelId="{E2843A75-3B75-4CA9-9E0C-146CD8DE5A2F}" srcId="{7B01113F-5892-40A1-A26D-E2634B8B56E8}" destId="{696DB9BA-2767-47C3-927B-6DD461D432AF}" srcOrd="0" destOrd="0" parTransId="{3D8E10F9-DD11-4EED-9BFA-9B2E71E9B22C}" sibTransId="{1D5C4619-6007-4DD0-97ED-417F237102BC}"/>
    <dgm:cxn modelId="{14BA5139-4953-4543-95BE-D776B5C78048}" type="presOf" srcId="{CC01FE07-2BD7-4DC9-BEFD-8A83BF6EF597}" destId="{0998CD4B-F65E-4724-85B2-959711E3270D}" srcOrd="0" destOrd="0" presId="urn:microsoft.com/office/officeart/2005/8/layout/chevron2"/>
    <dgm:cxn modelId="{244DF878-2F55-4756-AB06-1BA8F33E3344}" srcId="{4C55E1D8-BD78-4901-880F-6E9E6D2CA888}" destId="{473B9979-B79B-43BC-8B43-235AB682C318}" srcOrd="7" destOrd="0" parTransId="{5AE04C75-ED10-4DF5-B535-8017BCBA3E06}" sibTransId="{DBB5B36B-DE05-42BA-9F4B-094D153F629C}"/>
    <dgm:cxn modelId="{2C1E3CEB-EE65-47E6-8BB3-B2A884F99D19}" srcId="{4C55E1D8-BD78-4901-880F-6E9E6D2CA888}" destId="{90D5F4B3-635A-4F46-BBC9-9EBE65503BE5}" srcOrd="4" destOrd="0" parTransId="{6EAC4A2E-37A2-41BE-A791-49032E821986}" sibTransId="{43A0B39F-7CB4-4FED-9458-0C82F909ED60}"/>
    <dgm:cxn modelId="{E5AE028A-960A-4273-89A8-028F64C2546B}" srcId="{6194399B-B788-44FA-BD39-DB9F794C0C7A}" destId="{A5AE56D6-08DC-4449-BB45-6EB5870B7587}" srcOrd="0" destOrd="0" parTransId="{24EDFA36-6E4A-46B9-9AD9-95281DBFE051}" sibTransId="{4659D063-088B-477E-91E9-3B2B76DBC319}"/>
    <dgm:cxn modelId="{228E4658-2D85-4F49-B3FD-B6351529C1A7}" srcId="{4C55E1D8-BD78-4901-880F-6E9E6D2CA888}" destId="{7B01113F-5892-40A1-A26D-E2634B8B56E8}" srcOrd="5" destOrd="0" parTransId="{972922BC-AC70-4FD9-825F-C9E85363389F}" sibTransId="{3DC8BF6A-29BD-410B-8EA7-D19502657E0A}"/>
    <dgm:cxn modelId="{3A704715-9FA4-4B5F-82BF-3787FEE9AB02}" type="presOf" srcId="{3DE2C52F-60B8-46E1-9CB9-E8F4063EC14F}" destId="{8BD34D3C-738F-4D6C-B0ED-4835BFAF0D84}" srcOrd="0" destOrd="0" presId="urn:microsoft.com/office/officeart/2005/8/layout/chevron2"/>
    <dgm:cxn modelId="{1A662AB6-73A7-4242-B0C4-2EA3DAA4F859}" type="presOf" srcId="{E2954C3D-DB05-40C7-AEB9-7570931A0BCC}" destId="{434FB691-E12A-4E59-A719-7F3E57C3AD0F}" srcOrd="0" destOrd="0" presId="urn:microsoft.com/office/officeart/2005/8/layout/chevron2"/>
    <dgm:cxn modelId="{E7284FF2-1E7A-4C92-A8A7-73A22E1ECDC1}" srcId="{4C55E1D8-BD78-4901-880F-6E9E6D2CA888}" destId="{E2954C3D-DB05-40C7-AEB9-7570931A0BCC}" srcOrd="2" destOrd="0" parTransId="{BE27B7DF-4B68-4FA8-9DCE-B02BE8C1D015}" sibTransId="{E4102437-A0C6-4659-ABAA-A0AB58939DE0}"/>
    <dgm:cxn modelId="{4FB90794-DA56-4BA3-B72A-0AAECF715BAC}" type="presOf" srcId="{52F1D041-57C1-409B-97E8-1E984DDDDDAE}" destId="{4B4B0EF1-E95B-4574-8D3A-8A4D0F8C6126}" srcOrd="0" destOrd="0" presId="urn:microsoft.com/office/officeart/2005/8/layout/chevron2"/>
    <dgm:cxn modelId="{234D1A55-823B-4894-B724-41DCF79AB424}" type="presOf" srcId="{696DB9BA-2767-47C3-927B-6DD461D432AF}" destId="{D1B07D1C-32DA-4546-8F04-08230D2F2253}" srcOrd="0" destOrd="0" presId="urn:microsoft.com/office/officeart/2005/8/layout/chevron2"/>
    <dgm:cxn modelId="{67339E43-A651-4351-9C63-F01EAA883557}" type="presParOf" srcId="{35FBE2CA-EA09-45A0-8CE2-CE66F3F43CBF}" destId="{0EEDF378-6702-4E61-91F5-39C5038383C5}" srcOrd="0" destOrd="0" presId="urn:microsoft.com/office/officeart/2005/8/layout/chevron2"/>
    <dgm:cxn modelId="{FE9C6C97-37E9-4300-8D21-EF9BEAB54F9E}" type="presParOf" srcId="{0EEDF378-6702-4E61-91F5-39C5038383C5}" destId="{863DC976-2170-4B35-BF6E-6CD55CD6A7AE}" srcOrd="0" destOrd="0" presId="urn:microsoft.com/office/officeart/2005/8/layout/chevron2"/>
    <dgm:cxn modelId="{A7BDE150-3C82-41FB-BB35-9A17FFD2BEFD}" type="presParOf" srcId="{0EEDF378-6702-4E61-91F5-39C5038383C5}" destId="{0D38E5DE-B162-48D2-90F5-5E9DBB5907B3}" srcOrd="1" destOrd="0" presId="urn:microsoft.com/office/officeart/2005/8/layout/chevron2"/>
    <dgm:cxn modelId="{F8377700-000B-4864-A9B5-6E1B7399931B}" type="presParOf" srcId="{35FBE2CA-EA09-45A0-8CE2-CE66F3F43CBF}" destId="{B4C06A91-1283-472A-9032-0FC09570F223}" srcOrd="1" destOrd="0" presId="urn:microsoft.com/office/officeart/2005/8/layout/chevron2"/>
    <dgm:cxn modelId="{A9704DDD-B459-41D4-B288-DF3CC9F57BE4}" type="presParOf" srcId="{35FBE2CA-EA09-45A0-8CE2-CE66F3F43CBF}" destId="{1ECC5B17-E26E-427F-AA37-9598B3BF024A}" srcOrd="2" destOrd="0" presId="urn:microsoft.com/office/officeart/2005/8/layout/chevron2"/>
    <dgm:cxn modelId="{A8984EEC-1A25-4076-B4E7-82BD353F4D1F}" type="presParOf" srcId="{1ECC5B17-E26E-427F-AA37-9598B3BF024A}" destId="{81E2AA17-EDBD-4DA1-9258-0A38E28A4013}" srcOrd="0" destOrd="0" presId="urn:microsoft.com/office/officeart/2005/8/layout/chevron2"/>
    <dgm:cxn modelId="{BB43791D-062F-4AFD-842B-CEA70BDE1B8B}" type="presParOf" srcId="{1ECC5B17-E26E-427F-AA37-9598B3BF024A}" destId="{87F665D2-89AD-41D8-81B8-75989CE76331}" srcOrd="1" destOrd="0" presId="urn:microsoft.com/office/officeart/2005/8/layout/chevron2"/>
    <dgm:cxn modelId="{EF364E92-5837-446A-8ADB-FA3A1B9CCC69}" type="presParOf" srcId="{35FBE2CA-EA09-45A0-8CE2-CE66F3F43CBF}" destId="{61D7E864-A3D9-412F-BBB8-965159F6AEED}" srcOrd="3" destOrd="0" presId="urn:microsoft.com/office/officeart/2005/8/layout/chevron2"/>
    <dgm:cxn modelId="{4664B8B4-D614-48C4-B122-3445CB8BB09D}" type="presParOf" srcId="{35FBE2CA-EA09-45A0-8CE2-CE66F3F43CBF}" destId="{50971C41-C381-4C31-BDDC-181F017B1744}" srcOrd="4" destOrd="0" presId="urn:microsoft.com/office/officeart/2005/8/layout/chevron2"/>
    <dgm:cxn modelId="{26F6961C-A17B-438C-BFC7-D2A0627E1712}" type="presParOf" srcId="{50971C41-C381-4C31-BDDC-181F017B1744}" destId="{434FB691-E12A-4E59-A719-7F3E57C3AD0F}" srcOrd="0" destOrd="0" presId="urn:microsoft.com/office/officeart/2005/8/layout/chevron2"/>
    <dgm:cxn modelId="{FCEAC230-7402-4678-B868-F7A7640E3B83}" type="presParOf" srcId="{50971C41-C381-4C31-BDDC-181F017B1744}" destId="{0998CD4B-F65E-4724-85B2-959711E3270D}" srcOrd="1" destOrd="0" presId="urn:microsoft.com/office/officeart/2005/8/layout/chevron2"/>
    <dgm:cxn modelId="{51C24A4E-CAE2-4D10-84C6-56F79815F0FF}" type="presParOf" srcId="{35FBE2CA-EA09-45A0-8CE2-CE66F3F43CBF}" destId="{4B5EFDDC-ECA5-42ED-86AD-D3498B291E44}" srcOrd="5" destOrd="0" presId="urn:microsoft.com/office/officeart/2005/8/layout/chevron2"/>
    <dgm:cxn modelId="{5572744E-768C-4C6F-A6E7-5E64BBAA60CD}" type="presParOf" srcId="{35FBE2CA-EA09-45A0-8CE2-CE66F3F43CBF}" destId="{A3F23E15-C678-42C0-89BE-796A4F06A1FA}" srcOrd="6" destOrd="0" presId="urn:microsoft.com/office/officeart/2005/8/layout/chevron2"/>
    <dgm:cxn modelId="{B3EDC87B-B559-487C-86AA-D720684589AF}" type="presParOf" srcId="{A3F23E15-C678-42C0-89BE-796A4F06A1FA}" destId="{03655F2E-E3BE-4BE5-8FB6-89F955A87242}" srcOrd="0" destOrd="0" presId="urn:microsoft.com/office/officeart/2005/8/layout/chevron2"/>
    <dgm:cxn modelId="{F26CC87A-F441-4B82-9C0B-C276C1186ED1}" type="presParOf" srcId="{A3F23E15-C678-42C0-89BE-796A4F06A1FA}" destId="{70A4DB7F-8F68-4BB4-9183-39568A98D58F}" srcOrd="1" destOrd="0" presId="urn:microsoft.com/office/officeart/2005/8/layout/chevron2"/>
    <dgm:cxn modelId="{16AA7941-1E79-46F2-95A1-6CC15C993CF5}" type="presParOf" srcId="{35FBE2CA-EA09-45A0-8CE2-CE66F3F43CBF}" destId="{C846FD7F-F98F-4E25-B2B1-0756C0C328C8}" srcOrd="7" destOrd="0" presId="urn:microsoft.com/office/officeart/2005/8/layout/chevron2"/>
    <dgm:cxn modelId="{F98AE4F3-AE9B-4B78-BC92-ABD338DC0A94}" type="presParOf" srcId="{35FBE2CA-EA09-45A0-8CE2-CE66F3F43CBF}" destId="{49A6282E-1359-4A6C-8F21-F480EBAF9534}" srcOrd="8" destOrd="0" presId="urn:microsoft.com/office/officeart/2005/8/layout/chevron2"/>
    <dgm:cxn modelId="{F59B75F9-39DD-4FA3-B356-80C65751D219}" type="presParOf" srcId="{49A6282E-1359-4A6C-8F21-F480EBAF9534}" destId="{6C00F3F2-64B2-40CF-9435-8DEFE51223A2}" srcOrd="0" destOrd="0" presId="urn:microsoft.com/office/officeart/2005/8/layout/chevron2"/>
    <dgm:cxn modelId="{442B14BE-A118-4416-9690-FE7E221BFFBA}" type="presParOf" srcId="{49A6282E-1359-4A6C-8F21-F480EBAF9534}" destId="{4B4B0EF1-E95B-4574-8D3A-8A4D0F8C6126}" srcOrd="1" destOrd="0" presId="urn:microsoft.com/office/officeart/2005/8/layout/chevron2"/>
    <dgm:cxn modelId="{5525189F-6AA7-4FF0-B628-34DF5B531798}" type="presParOf" srcId="{35FBE2CA-EA09-45A0-8CE2-CE66F3F43CBF}" destId="{EEA2CD0A-9EC3-4B6B-B413-BBF8B0420B46}" srcOrd="9" destOrd="0" presId="urn:microsoft.com/office/officeart/2005/8/layout/chevron2"/>
    <dgm:cxn modelId="{2E55EC8F-E8C6-4E35-B33A-32FD709B94CD}" type="presParOf" srcId="{35FBE2CA-EA09-45A0-8CE2-CE66F3F43CBF}" destId="{47C444BC-E807-4F59-BC64-5567D9F8DB80}" srcOrd="10" destOrd="0" presId="urn:microsoft.com/office/officeart/2005/8/layout/chevron2"/>
    <dgm:cxn modelId="{437DB5CE-8389-4E3C-8129-38ABBBF4CB1F}" type="presParOf" srcId="{47C444BC-E807-4F59-BC64-5567D9F8DB80}" destId="{255AF9DD-8A7B-4B31-954D-44A46D4ABBD9}" srcOrd="0" destOrd="0" presId="urn:microsoft.com/office/officeart/2005/8/layout/chevron2"/>
    <dgm:cxn modelId="{350F8948-C2B2-4F4B-AB73-797779A741CD}" type="presParOf" srcId="{47C444BC-E807-4F59-BC64-5567D9F8DB80}" destId="{D1B07D1C-32DA-4546-8F04-08230D2F2253}" srcOrd="1" destOrd="0" presId="urn:microsoft.com/office/officeart/2005/8/layout/chevron2"/>
    <dgm:cxn modelId="{69C67086-E8DC-4C01-BDF4-2C2EA54AF5F3}" type="presParOf" srcId="{35FBE2CA-EA09-45A0-8CE2-CE66F3F43CBF}" destId="{D5F97114-996A-4174-9F19-0676458E8F25}" srcOrd="11" destOrd="0" presId="urn:microsoft.com/office/officeart/2005/8/layout/chevron2"/>
    <dgm:cxn modelId="{64E99F43-D960-4BFB-8770-DC33151612B3}" type="presParOf" srcId="{35FBE2CA-EA09-45A0-8CE2-CE66F3F43CBF}" destId="{AF36AE91-513B-40D3-A352-1B7982BDA7CD}" srcOrd="12" destOrd="0" presId="urn:microsoft.com/office/officeart/2005/8/layout/chevron2"/>
    <dgm:cxn modelId="{F897EFF2-3FE8-4EBD-8B8A-D5897DBA57ED}" type="presParOf" srcId="{AF36AE91-513B-40D3-A352-1B7982BDA7CD}" destId="{354F3DC0-10A3-40D9-B650-AB0010BA2A69}" srcOrd="0" destOrd="0" presId="urn:microsoft.com/office/officeart/2005/8/layout/chevron2"/>
    <dgm:cxn modelId="{AD8C3916-8138-41CF-864F-F5212ADDD9EE}" type="presParOf" srcId="{AF36AE91-513B-40D3-A352-1B7982BDA7CD}" destId="{8BD34D3C-738F-4D6C-B0ED-4835BFAF0D84}" srcOrd="1" destOrd="0" presId="urn:microsoft.com/office/officeart/2005/8/layout/chevron2"/>
    <dgm:cxn modelId="{D18E1F12-ED38-4353-ACE5-CF85E0C548FA}" type="presParOf" srcId="{35FBE2CA-EA09-45A0-8CE2-CE66F3F43CBF}" destId="{2B32D65F-C4A0-415A-AA43-C3A4232F1912}" srcOrd="13" destOrd="0" presId="urn:microsoft.com/office/officeart/2005/8/layout/chevron2"/>
    <dgm:cxn modelId="{D158C42D-88CC-4894-804A-EE55510FB3B9}" type="presParOf" srcId="{35FBE2CA-EA09-45A0-8CE2-CE66F3F43CBF}" destId="{3C461085-2E7E-4CA8-8F85-2C1C8F2350A3}" srcOrd="14" destOrd="0" presId="urn:microsoft.com/office/officeart/2005/8/layout/chevron2"/>
    <dgm:cxn modelId="{7EF11F94-8714-41E1-8D83-60FA319453B3}" type="presParOf" srcId="{3C461085-2E7E-4CA8-8F85-2C1C8F2350A3}" destId="{1CFD7C9B-7DDF-4DB6-B818-2FBCCE5BE221}" srcOrd="0" destOrd="0" presId="urn:microsoft.com/office/officeart/2005/8/layout/chevron2"/>
    <dgm:cxn modelId="{0C16E818-5B04-43DD-8611-6AEDD4C1701F}" type="presParOf" srcId="{3C461085-2E7E-4CA8-8F85-2C1C8F2350A3}" destId="{58922CFF-0823-4A70-9516-F4C573784F9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C55E1D8-BD78-4901-880F-6E9E6D2CA888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16BC4C7-488B-4D8B-8199-41FE8782E24C}">
      <dgm:prSet phldrT="[Text]"/>
      <dgm:spPr/>
      <dgm:t>
        <a:bodyPr/>
        <a:lstStyle/>
        <a:p>
          <a:r>
            <a:rPr lang="en-GB" dirty="0" smtClean="0"/>
            <a:t>I</a:t>
          </a:r>
          <a:endParaRPr lang="en-GB" dirty="0"/>
        </a:p>
      </dgm:t>
    </dgm:pt>
    <dgm:pt modelId="{9129CD6B-3EE6-45D0-96AD-E7E7C53C0E3B}" type="parTrans" cxnId="{4DBF8922-F5D0-4B13-B154-76AA2B7B48F8}">
      <dgm:prSet/>
      <dgm:spPr/>
      <dgm:t>
        <a:bodyPr/>
        <a:lstStyle/>
        <a:p>
          <a:endParaRPr lang="en-GB"/>
        </a:p>
      </dgm:t>
    </dgm:pt>
    <dgm:pt modelId="{1D3FB148-D704-42C4-A9DF-C47894D3C61D}" type="sibTrans" cxnId="{4DBF8922-F5D0-4B13-B154-76AA2B7B48F8}">
      <dgm:prSet/>
      <dgm:spPr/>
      <dgm:t>
        <a:bodyPr/>
        <a:lstStyle/>
        <a:p>
          <a:endParaRPr lang="en-GB"/>
        </a:p>
      </dgm:t>
    </dgm:pt>
    <dgm:pt modelId="{504535CE-8D8E-4F91-9C18-75BAEC7C7959}">
      <dgm:prSet phldrT="[Text]"/>
      <dgm:spPr/>
      <dgm:t>
        <a:bodyPr/>
        <a:lstStyle/>
        <a:p>
          <a:r>
            <a:rPr lang="en-GB" dirty="0" smtClean="0"/>
            <a:t>Aggregate demand is exceeding aggregate supply, resulting in higher prices and inflationary pressure.</a:t>
          </a:r>
          <a:endParaRPr lang="en-GB" dirty="0"/>
        </a:p>
      </dgm:t>
    </dgm:pt>
    <dgm:pt modelId="{1B7B1723-EA30-4302-A940-7249FC03005B}" type="parTrans" cxnId="{F9B0D231-BE1D-4E81-9162-2A42EDA82125}">
      <dgm:prSet/>
      <dgm:spPr/>
      <dgm:t>
        <a:bodyPr/>
        <a:lstStyle/>
        <a:p>
          <a:endParaRPr lang="en-GB"/>
        </a:p>
      </dgm:t>
    </dgm:pt>
    <dgm:pt modelId="{1C3E1BC0-DD5E-404C-9ABA-99DD70572436}" type="sibTrans" cxnId="{F9B0D231-BE1D-4E81-9162-2A42EDA82125}">
      <dgm:prSet/>
      <dgm:spPr/>
      <dgm:t>
        <a:bodyPr/>
        <a:lstStyle/>
        <a:p>
          <a:endParaRPr lang="en-GB"/>
        </a:p>
      </dgm:t>
    </dgm:pt>
    <dgm:pt modelId="{C25FF585-3393-481A-9DDB-8141AE06DFFD}">
      <dgm:prSet phldrT="[Text]"/>
      <dgm:spPr/>
      <dgm:t>
        <a:bodyPr/>
        <a:lstStyle/>
        <a:p>
          <a:r>
            <a:rPr lang="en-GB" dirty="0" smtClean="0"/>
            <a:t>J</a:t>
          </a:r>
          <a:endParaRPr lang="en-GB" dirty="0"/>
        </a:p>
      </dgm:t>
    </dgm:pt>
    <dgm:pt modelId="{DBF35653-5528-4CDE-875F-88183C1058C4}" type="parTrans" cxnId="{7746B8B2-E5E4-40EB-A0E8-1EA1C5EB0086}">
      <dgm:prSet/>
      <dgm:spPr/>
      <dgm:t>
        <a:bodyPr/>
        <a:lstStyle/>
        <a:p>
          <a:endParaRPr lang="en-GB"/>
        </a:p>
      </dgm:t>
    </dgm:pt>
    <dgm:pt modelId="{57E2B6E6-EE74-49BD-B2A6-7E961BC77078}" type="sibTrans" cxnId="{7746B8B2-E5E4-40EB-A0E8-1EA1C5EB0086}">
      <dgm:prSet/>
      <dgm:spPr/>
      <dgm:t>
        <a:bodyPr/>
        <a:lstStyle/>
        <a:p>
          <a:endParaRPr lang="en-GB"/>
        </a:p>
      </dgm:t>
    </dgm:pt>
    <dgm:pt modelId="{50B80DC9-6593-4414-A4D4-CA6F670DFB4A}">
      <dgm:prSet phldrT="[Text]"/>
      <dgm:spPr/>
      <dgm:t>
        <a:bodyPr/>
        <a:lstStyle/>
        <a:p>
          <a:r>
            <a:rPr lang="en-GB" dirty="0" smtClean="0"/>
            <a:t>Consumer confidence is low, and instead of spending, consumers are saving, resulting in a contraction of AD.</a:t>
          </a:r>
          <a:endParaRPr lang="en-GB" dirty="0"/>
        </a:p>
      </dgm:t>
    </dgm:pt>
    <dgm:pt modelId="{B558091F-CFFD-47C4-9214-8CD1B1D669B9}" type="parTrans" cxnId="{A2CE2F0D-45A9-4DAE-97DB-8883467A70E3}">
      <dgm:prSet/>
      <dgm:spPr/>
      <dgm:t>
        <a:bodyPr/>
        <a:lstStyle/>
        <a:p>
          <a:endParaRPr lang="en-GB"/>
        </a:p>
      </dgm:t>
    </dgm:pt>
    <dgm:pt modelId="{305492C0-E961-4A75-AC6A-4385C57F58CB}" type="sibTrans" cxnId="{A2CE2F0D-45A9-4DAE-97DB-8883467A70E3}">
      <dgm:prSet/>
      <dgm:spPr/>
      <dgm:t>
        <a:bodyPr/>
        <a:lstStyle/>
        <a:p>
          <a:endParaRPr lang="en-GB"/>
        </a:p>
      </dgm:t>
    </dgm:pt>
    <dgm:pt modelId="{E2954C3D-DB05-40C7-AEB9-7570931A0BCC}">
      <dgm:prSet phldrT="[Text]"/>
      <dgm:spPr/>
      <dgm:t>
        <a:bodyPr/>
        <a:lstStyle/>
        <a:p>
          <a:r>
            <a:rPr lang="en-GB" dirty="0" smtClean="0"/>
            <a:t>K</a:t>
          </a:r>
          <a:endParaRPr lang="en-GB" dirty="0"/>
        </a:p>
      </dgm:t>
    </dgm:pt>
    <dgm:pt modelId="{BE27B7DF-4B68-4FA8-9DCE-B02BE8C1D015}" type="parTrans" cxnId="{E7284FF2-1E7A-4C92-A8A7-73A22E1ECDC1}">
      <dgm:prSet/>
      <dgm:spPr/>
      <dgm:t>
        <a:bodyPr/>
        <a:lstStyle/>
        <a:p>
          <a:endParaRPr lang="en-GB"/>
        </a:p>
      </dgm:t>
    </dgm:pt>
    <dgm:pt modelId="{E4102437-A0C6-4659-ABAA-A0AB58939DE0}" type="sibTrans" cxnId="{E7284FF2-1E7A-4C92-A8A7-73A22E1ECDC1}">
      <dgm:prSet/>
      <dgm:spPr/>
      <dgm:t>
        <a:bodyPr/>
        <a:lstStyle/>
        <a:p>
          <a:endParaRPr lang="en-GB"/>
        </a:p>
      </dgm:t>
    </dgm:pt>
    <dgm:pt modelId="{CC01FE07-2BD7-4DC9-BEFD-8A83BF6EF597}">
      <dgm:prSet phldrT="[Text]"/>
      <dgm:spPr/>
      <dgm:t>
        <a:bodyPr/>
        <a:lstStyle/>
        <a:p>
          <a:r>
            <a:rPr lang="en-GB" dirty="0" smtClean="0"/>
            <a:t>Workers demand higher wage levels to keep up with inflation.</a:t>
          </a:r>
          <a:endParaRPr lang="en-GB" dirty="0"/>
        </a:p>
      </dgm:t>
    </dgm:pt>
    <dgm:pt modelId="{AA359233-596C-4AD3-B70F-E7C7E2CC46A1}" type="parTrans" cxnId="{656DA47C-65D9-4C4C-A413-4563D9089C54}">
      <dgm:prSet/>
      <dgm:spPr/>
      <dgm:t>
        <a:bodyPr/>
        <a:lstStyle/>
        <a:p>
          <a:endParaRPr lang="en-GB"/>
        </a:p>
      </dgm:t>
    </dgm:pt>
    <dgm:pt modelId="{B334745B-49B2-4E84-B440-B6D6C0D209D6}" type="sibTrans" cxnId="{656DA47C-65D9-4C4C-A413-4563D9089C54}">
      <dgm:prSet/>
      <dgm:spPr/>
      <dgm:t>
        <a:bodyPr/>
        <a:lstStyle/>
        <a:p>
          <a:endParaRPr lang="en-GB"/>
        </a:p>
      </dgm:t>
    </dgm:pt>
    <dgm:pt modelId="{6194399B-B788-44FA-BD39-DB9F794C0C7A}">
      <dgm:prSet phldrT="[Text]"/>
      <dgm:spPr/>
      <dgm:t>
        <a:bodyPr/>
        <a:lstStyle/>
        <a:p>
          <a:r>
            <a:rPr lang="en-GB" dirty="0" smtClean="0"/>
            <a:t>L</a:t>
          </a:r>
          <a:endParaRPr lang="en-GB" dirty="0"/>
        </a:p>
      </dgm:t>
    </dgm:pt>
    <dgm:pt modelId="{34125315-7592-46C1-94CE-1F3E13F0F265}" type="parTrans" cxnId="{27735239-2E71-46F5-B509-26D988595892}">
      <dgm:prSet/>
      <dgm:spPr/>
      <dgm:t>
        <a:bodyPr/>
        <a:lstStyle/>
        <a:p>
          <a:endParaRPr lang="en-GB"/>
        </a:p>
      </dgm:t>
    </dgm:pt>
    <dgm:pt modelId="{81839C6A-2EF3-45CA-BCA0-FAF6F7925FAE}" type="sibTrans" cxnId="{27735239-2E71-46F5-B509-26D988595892}">
      <dgm:prSet/>
      <dgm:spPr/>
      <dgm:t>
        <a:bodyPr/>
        <a:lstStyle/>
        <a:p>
          <a:endParaRPr lang="en-GB"/>
        </a:p>
      </dgm:t>
    </dgm:pt>
    <dgm:pt modelId="{90D5F4B3-635A-4F46-BBC9-9EBE65503BE5}">
      <dgm:prSet phldrT="[Text]"/>
      <dgm:spPr/>
      <dgm:t>
        <a:bodyPr/>
        <a:lstStyle/>
        <a:p>
          <a:r>
            <a:rPr lang="en-GB" dirty="0" smtClean="0"/>
            <a:t>M</a:t>
          </a:r>
          <a:endParaRPr lang="en-GB" dirty="0"/>
        </a:p>
      </dgm:t>
    </dgm:pt>
    <dgm:pt modelId="{6EAC4A2E-37A2-41BE-A791-49032E821986}" type="parTrans" cxnId="{2C1E3CEB-EE65-47E6-8BB3-B2A884F99D19}">
      <dgm:prSet/>
      <dgm:spPr/>
      <dgm:t>
        <a:bodyPr/>
        <a:lstStyle/>
        <a:p>
          <a:endParaRPr lang="en-GB"/>
        </a:p>
      </dgm:t>
    </dgm:pt>
    <dgm:pt modelId="{43A0B39F-7CB4-4FED-9458-0C82F909ED60}" type="sibTrans" cxnId="{2C1E3CEB-EE65-47E6-8BB3-B2A884F99D19}">
      <dgm:prSet/>
      <dgm:spPr/>
      <dgm:t>
        <a:bodyPr/>
        <a:lstStyle/>
        <a:p>
          <a:endParaRPr lang="en-GB"/>
        </a:p>
      </dgm:t>
    </dgm:pt>
    <dgm:pt modelId="{A5AE56D6-08DC-4449-BB45-6EB5870B7587}">
      <dgm:prSet/>
      <dgm:spPr/>
      <dgm:t>
        <a:bodyPr/>
        <a:lstStyle/>
        <a:p>
          <a:r>
            <a:rPr lang="en-GB" dirty="0" smtClean="0"/>
            <a:t>Interest rates are low in an attempt to boost consumer spending</a:t>
          </a:r>
          <a:endParaRPr lang="en-GB" dirty="0"/>
        </a:p>
      </dgm:t>
    </dgm:pt>
    <dgm:pt modelId="{24EDFA36-6E4A-46B9-9AD9-95281DBFE051}" type="parTrans" cxnId="{E5AE028A-960A-4273-89A8-028F64C2546B}">
      <dgm:prSet/>
      <dgm:spPr/>
      <dgm:t>
        <a:bodyPr/>
        <a:lstStyle/>
        <a:p>
          <a:endParaRPr lang="en-GB"/>
        </a:p>
      </dgm:t>
    </dgm:pt>
    <dgm:pt modelId="{4659D063-088B-477E-91E9-3B2B76DBC319}" type="sibTrans" cxnId="{E5AE028A-960A-4273-89A8-028F64C2546B}">
      <dgm:prSet/>
      <dgm:spPr/>
      <dgm:t>
        <a:bodyPr/>
        <a:lstStyle/>
        <a:p>
          <a:endParaRPr lang="en-GB"/>
        </a:p>
      </dgm:t>
    </dgm:pt>
    <dgm:pt modelId="{52F1D041-57C1-409B-97E8-1E984DDDDDAE}">
      <dgm:prSet/>
      <dgm:spPr/>
      <dgm:t>
        <a:bodyPr/>
        <a:lstStyle/>
        <a:p>
          <a:r>
            <a:rPr lang="en-GB" dirty="0" smtClean="0"/>
            <a:t>The number of people claiming welfare benefits rises.</a:t>
          </a:r>
          <a:endParaRPr lang="en-GB" dirty="0"/>
        </a:p>
      </dgm:t>
    </dgm:pt>
    <dgm:pt modelId="{69D96002-4B0B-4CD9-9270-BD2017B871B1}" type="parTrans" cxnId="{E0B19D79-5042-48D9-B9E0-32F807068944}">
      <dgm:prSet/>
      <dgm:spPr/>
      <dgm:t>
        <a:bodyPr/>
        <a:lstStyle/>
        <a:p>
          <a:endParaRPr lang="en-GB"/>
        </a:p>
      </dgm:t>
    </dgm:pt>
    <dgm:pt modelId="{55104FA4-66AE-4C9E-9612-A4D63BF3F1DD}" type="sibTrans" cxnId="{E0B19D79-5042-48D9-B9E0-32F807068944}">
      <dgm:prSet/>
      <dgm:spPr/>
      <dgm:t>
        <a:bodyPr/>
        <a:lstStyle/>
        <a:p>
          <a:endParaRPr lang="en-GB"/>
        </a:p>
      </dgm:t>
    </dgm:pt>
    <dgm:pt modelId="{35FBE2CA-EA09-45A0-8CE2-CE66F3F43CBF}" type="pres">
      <dgm:prSet presAssocID="{4C55E1D8-BD78-4901-880F-6E9E6D2CA88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0EEDF378-6702-4E61-91F5-39C5038383C5}" type="pres">
      <dgm:prSet presAssocID="{816BC4C7-488B-4D8B-8199-41FE8782E24C}" presName="composite" presStyleCnt="0"/>
      <dgm:spPr/>
    </dgm:pt>
    <dgm:pt modelId="{863DC976-2170-4B35-BF6E-6CD55CD6A7AE}" type="pres">
      <dgm:prSet presAssocID="{816BC4C7-488B-4D8B-8199-41FE8782E24C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D38E5DE-B162-48D2-90F5-5E9DBB5907B3}" type="pres">
      <dgm:prSet presAssocID="{816BC4C7-488B-4D8B-8199-41FE8782E24C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4C06A91-1283-472A-9032-0FC09570F223}" type="pres">
      <dgm:prSet presAssocID="{1D3FB148-D704-42C4-A9DF-C47894D3C61D}" presName="sp" presStyleCnt="0"/>
      <dgm:spPr/>
    </dgm:pt>
    <dgm:pt modelId="{1ECC5B17-E26E-427F-AA37-9598B3BF024A}" type="pres">
      <dgm:prSet presAssocID="{C25FF585-3393-481A-9DDB-8141AE06DFFD}" presName="composite" presStyleCnt="0"/>
      <dgm:spPr/>
    </dgm:pt>
    <dgm:pt modelId="{81E2AA17-EDBD-4DA1-9258-0A38E28A4013}" type="pres">
      <dgm:prSet presAssocID="{C25FF585-3393-481A-9DDB-8141AE06DFFD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7F665D2-89AD-41D8-81B8-75989CE76331}" type="pres">
      <dgm:prSet presAssocID="{C25FF585-3393-481A-9DDB-8141AE06DFFD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1D7E864-A3D9-412F-BBB8-965159F6AEED}" type="pres">
      <dgm:prSet presAssocID="{57E2B6E6-EE74-49BD-B2A6-7E961BC77078}" presName="sp" presStyleCnt="0"/>
      <dgm:spPr/>
    </dgm:pt>
    <dgm:pt modelId="{50971C41-C381-4C31-BDDC-181F017B1744}" type="pres">
      <dgm:prSet presAssocID="{E2954C3D-DB05-40C7-AEB9-7570931A0BCC}" presName="composite" presStyleCnt="0"/>
      <dgm:spPr/>
    </dgm:pt>
    <dgm:pt modelId="{434FB691-E12A-4E59-A719-7F3E57C3AD0F}" type="pres">
      <dgm:prSet presAssocID="{E2954C3D-DB05-40C7-AEB9-7570931A0BCC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998CD4B-F65E-4724-85B2-959711E3270D}" type="pres">
      <dgm:prSet presAssocID="{E2954C3D-DB05-40C7-AEB9-7570931A0BCC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B5EFDDC-ECA5-42ED-86AD-D3498B291E44}" type="pres">
      <dgm:prSet presAssocID="{E4102437-A0C6-4659-ABAA-A0AB58939DE0}" presName="sp" presStyleCnt="0"/>
      <dgm:spPr/>
    </dgm:pt>
    <dgm:pt modelId="{A3F23E15-C678-42C0-89BE-796A4F06A1FA}" type="pres">
      <dgm:prSet presAssocID="{6194399B-B788-44FA-BD39-DB9F794C0C7A}" presName="composite" presStyleCnt="0"/>
      <dgm:spPr/>
    </dgm:pt>
    <dgm:pt modelId="{03655F2E-E3BE-4BE5-8FB6-89F955A87242}" type="pres">
      <dgm:prSet presAssocID="{6194399B-B788-44FA-BD39-DB9F794C0C7A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0A4DB7F-8F68-4BB4-9183-39568A98D58F}" type="pres">
      <dgm:prSet presAssocID="{6194399B-B788-44FA-BD39-DB9F794C0C7A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846FD7F-F98F-4E25-B2B1-0756C0C328C8}" type="pres">
      <dgm:prSet presAssocID="{81839C6A-2EF3-45CA-BCA0-FAF6F7925FAE}" presName="sp" presStyleCnt="0"/>
      <dgm:spPr/>
    </dgm:pt>
    <dgm:pt modelId="{49A6282E-1359-4A6C-8F21-F480EBAF9534}" type="pres">
      <dgm:prSet presAssocID="{90D5F4B3-635A-4F46-BBC9-9EBE65503BE5}" presName="composite" presStyleCnt="0"/>
      <dgm:spPr/>
    </dgm:pt>
    <dgm:pt modelId="{6C00F3F2-64B2-40CF-9435-8DEFE51223A2}" type="pres">
      <dgm:prSet presAssocID="{90D5F4B3-635A-4F46-BBC9-9EBE65503BE5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B4B0EF1-E95B-4574-8D3A-8A4D0F8C6126}" type="pres">
      <dgm:prSet presAssocID="{90D5F4B3-635A-4F46-BBC9-9EBE65503BE5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49A80703-69D6-4E19-B012-7458A79D9022}" type="presOf" srcId="{CC01FE07-2BD7-4DC9-BEFD-8A83BF6EF597}" destId="{0998CD4B-F65E-4724-85B2-959711E3270D}" srcOrd="0" destOrd="0" presId="urn:microsoft.com/office/officeart/2005/8/layout/chevron2"/>
    <dgm:cxn modelId="{466CBA28-686D-4046-A330-04A1AAB185D9}" type="presOf" srcId="{90D5F4B3-635A-4F46-BBC9-9EBE65503BE5}" destId="{6C00F3F2-64B2-40CF-9435-8DEFE51223A2}" srcOrd="0" destOrd="0" presId="urn:microsoft.com/office/officeart/2005/8/layout/chevron2"/>
    <dgm:cxn modelId="{B40800B2-8D44-4C14-989C-7C6664A79DED}" type="presOf" srcId="{A5AE56D6-08DC-4449-BB45-6EB5870B7587}" destId="{70A4DB7F-8F68-4BB4-9183-39568A98D58F}" srcOrd="0" destOrd="0" presId="urn:microsoft.com/office/officeart/2005/8/layout/chevron2"/>
    <dgm:cxn modelId="{27735239-2E71-46F5-B509-26D988595892}" srcId="{4C55E1D8-BD78-4901-880F-6E9E6D2CA888}" destId="{6194399B-B788-44FA-BD39-DB9F794C0C7A}" srcOrd="3" destOrd="0" parTransId="{34125315-7592-46C1-94CE-1F3E13F0F265}" sibTransId="{81839C6A-2EF3-45CA-BCA0-FAF6F7925FAE}"/>
    <dgm:cxn modelId="{4DBF8922-F5D0-4B13-B154-76AA2B7B48F8}" srcId="{4C55E1D8-BD78-4901-880F-6E9E6D2CA888}" destId="{816BC4C7-488B-4D8B-8199-41FE8782E24C}" srcOrd="0" destOrd="0" parTransId="{9129CD6B-3EE6-45D0-96AD-E7E7C53C0E3B}" sibTransId="{1D3FB148-D704-42C4-A9DF-C47894D3C61D}"/>
    <dgm:cxn modelId="{5E63DEA3-6040-45BD-9275-7B565B1E4D6F}" type="presOf" srcId="{6194399B-B788-44FA-BD39-DB9F794C0C7A}" destId="{03655F2E-E3BE-4BE5-8FB6-89F955A87242}" srcOrd="0" destOrd="0" presId="urn:microsoft.com/office/officeart/2005/8/layout/chevron2"/>
    <dgm:cxn modelId="{656DA47C-65D9-4C4C-A413-4563D9089C54}" srcId="{E2954C3D-DB05-40C7-AEB9-7570931A0BCC}" destId="{CC01FE07-2BD7-4DC9-BEFD-8A83BF6EF597}" srcOrd="0" destOrd="0" parTransId="{AA359233-596C-4AD3-B70F-E7C7E2CC46A1}" sibTransId="{B334745B-49B2-4E84-B440-B6D6C0D209D6}"/>
    <dgm:cxn modelId="{4B7277A4-6F49-4553-AD8B-E0143C924408}" type="presOf" srcId="{C25FF585-3393-481A-9DDB-8141AE06DFFD}" destId="{81E2AA17-EDBD-4DA1-9258-0A38E28A4013}" srcOrd="0" destOrd="0" presId="urn:microsoft.com/office/officeart/2005/8/layout/chevron2"/>
    <dgm:cxn modelId="{E0B19D79-5042-48D9-B9E0-32F807068944}" srcId="{90D5F4B3-635A-4F46-BBC9-9EBE65503BE5}" destId="{52F1D041-57C1-409B-97E8-1E984DDDDDAE}" srcOrd="0" destOrd="0" parTransId="{69D96002-4B0B-4CD9-9270-BD2017B871B1}" sibTransId="{55104FA4-66AE-4C9E-9612-A4D63BF3F1DD}"/>
    <dgm:cxn modelId="{7746B8B2-E5E4-40EB-A0E8-1EA1C5EB0086}" srcId="{4C55E1D8-BD78-4901-880F-6E9E6D2CA888}" destId="{C25FF585-3393-481A-9DDB-8141AE06DFFD}" srcOrd="1" destOrd="0" parTransId="{DBF35653-5528-4CDE-875F-88183C1058C4}" sibTransId="{57E2B6E6-EE74-49BD-B2A6-7E961BC77078}"/>
    <dgm:cxn modelId="{A2CE2F0D-45A9-4DAE-97DB-8883467A70E3}" srcId="{C25FF585-3393-481A-9DDB-8141AE06DFFD}" destId="{50B80DC9-6593-4414-A4D4-CA6F670DFB4A}" srcOrd="0" destOrd="0" parTransId="{B558091F-CFFD-47C4-9214-8CD1B1D669B9}" sibTransId="{305492C0-E961-4A75-AC6A-4385C57F58CB}"/>
    <dgm:cxn modelId="{6B9BDD49-8710-406F-A56B-8CC5333BC9B6}" type="presOf" srcId="{52F1D041-57C1-409B-97E8-1E984DDDDDAE}" destId="{4B4B0EF1-E95B-4574-8D3A-8A4D0F8C6126}" srcOrd="0" destOrd="0" presId="urn:microsoft.com/office/officeart/2005/8/layout/chevron2"/>
    <dgm:cxn modelId="{01ACC96A-EB6C-464B-BDA1-34FB1A637768}" type="presOf" srcId="{E2954C3D-DB05-40C7-AEB9-7570931A0BCC}" destId="{434FB691-E12A-4E59-A719-7F3E57C3AD0F}" srcOrd="0" destOrd="0" presId="urn:microsoft.com/office/officeart/2005/8/layout/chevron2"/>
    <dgm:cxn modelId="{4A7CE98C-89D1-4903-AEFE-7D1440E1C563}" type="presOf" srcId="{4C55E1D8-BD78-4901-880F-6E9E6D2CA888}" destId="{35FBE2CA-EA09-45A0-8CE2-CE66F3F43CBF}" srcOrd="0" destOrd="0" presId="urn:microsoft.com/office/officeart/2005/8/layout/chevron2"/>
    <dgm:cxn modelId="{E5AE028A-960A-4273-89A8-028F64C2546B}" srcId="{6194399B-B788-44FA-BD39-DB9F794C0C7A}" destId="{A5AE56D6-08DC-4449-BB45-6EB5870B7587}" srcOrd="0" destOrd="0" parTransId="{24EDFA36-6E4A-46B9-9AD9-95281DBFE051}" sibTransId="{4659D063-088B-477E-91E9-3B2B76DBC319}"/>
    <dgm:cxn modelId="{2F3ABC7A-ADC3-49AB-9223-56DD7C82DC5F}" type="presOf" srcId="{816BC4C7-488B-4D8B-8199-41FE8782E24C}" destId="{863DC976-2170-4B35-BF6E-6CD55CD6A7AE}" srcOrd="0" destOrd="0" presId="urn:microsoft.com/office/officeart/2005/8/layout/chevron2"/>
    <dgm:cxn modelId="{2C1E3CEB-EE65-47E6-8BB3-B2A884F99D19}" srcId="{4C55E1D8-BD78-4901-880F-6E9E6D2CA888}" destId="{90D5F4B3-635A-4F46-BBC9-9EBE65503BE5}" srcOrd="4" destOrd="0" parTransId="{6EAC4A2E-37A2-41BE-A791-49032E821986}" sibTransId="{43A0B39F-7CB4-4FED-9458-0C82F909ED60}"/>
    <dgm:cxn modelId="{77112F10-8E9F-4088-ACDA-374CCF92A551}" type="presOf" srcId="{50B80DC9-6593-4414-A4D4-CA6F670DFB4A}" destId="{87F665D2-89AD-41D8-81B8-75989CE76331}" srcOrd="0" destOrd="0" presId="urn:microsoft.com/office/officeart/2005/8/layout/chevron2"/>
    <dgm:cxn modelId="{F9B0D231-BE1D-4E81-9162-2A42EDA82125}" srcId="{816BC4C7-488B-4D8B-8199-41FE8782E24C}" destId="{504535CE-8D8E-4F91-9C18-75BAEC7C7959}" srcOrd="0" destOrd="0" parTransId="{1B7B1723-EA30-4302-A940-7249FC03005B}" sibTransId="{1C3E1BC0-DD5E-404C-9ABA-99DD70572436}"/>
    <dgm:cxn modelId="{E7284FF2-1E7A-4C92-A8A7-73A22E1ECDC1}" srcId="{4C55E1D8-BD78-4901-880F-6E9E6D2CA888}" destId="{E2954C3D-DB05-40C7-AEB9-7570931A0BCC}" srcOrd="2" destOrd="0" parTransId="{BE27B7DF-4B68-4FA8-9DCE-B02BE8C1D015}" sibTransId="{E4102437-A0C6-4659-ABAA-A0AB58939DE0}"/>
    <dgm:cxn modelId="{F161DBA0-AB20-4A80-B40F-CA5C5D85E5AB}" type="presOf" srcId="{504535CE-8D8E-4F91-9C18-75BAEC7C7959}" destId="{0D38E5DE-B162-48D2-90F5-5E9DBB5907B3}" srcOrd="0" destOrd="0" presId="urn:microsoft.com/office/officeart/2005/8/layout/chevron2"/>
    <dgm:cxn modelId="{41893811-3065-449D-9656-81B9F45ACE2A}" type="presParOf" srcId="{35FBE2CA-EA09-45A0-8CE2-CE66F3F43CBF}" destId="{0EEDF378-6702-4E61-91F5-39C5038383C5}" srcOrd="0" destOrd="0" presId="urn:microsoft.com/office/officeart/2005/8/layout/chevron2"/>
    <dgm:cxn modelId="{DB9700C3-F6A4-417B-B66D-168280207884}" type="presParOf" srcId="{0EEDF378-6702-4E61-91F5-39C5038383C5}" destId="{863DC976-2170-4B35-BF6E-6CD55CD6A7AE}" srcOrd="0" destOrd="0" presId="urn:microsoft.com/office/officeart/2005/8/layout/chevron2"/>
    <dgm:cxn modelId="{33343FB4-2F56-4771-8FAA-18729062960D}" type="presParOf" srcId="{0EEDF378-6702-4E61-91F5-39C5038383C5}" destId="{0D38E5DE-B162-48D2-90F5-5E9DBB5907B3}" srcOrd="1" destOrd="0" presId="urn:microsoft.com/office/officeart/2005/8/layout/chevron2"/>
    <dgm:cxn modelId="{A1A1006F-95CF-4686-9A28-75D9E1005168}" type="presParOf" srcId="{35FBE2CA-EA09-45A0-8CE2-CE66F3F43CBF}" destId="{B4C06A91-1283-472A-9032-0FC09570F223}" srcOrd="1" destOrd="0" presId="urn:microsoft.com/office/officeart/2005/8/layout/chevron2"/>
    <dgm:cxn modelId="{79F48CFB-1F3A-4801-BA61-A39D510E2AD7}" type="presParOf" srcId="{35FBE2CA-EA09-45A0-8CE2-CE66F3F43CBF}" destId="{1ECC5B17-E26E-427F-AA37-9598B3BF024A}" srcOrd="2" destOrd="0" presId="urn:microsoft.com/office/officeart/2005/8/layout/chevron2"/>
    <dgm:cxn modelId="{403EEC2A-3A68-4B08-B36A-1757F04989A8}" type="presParOf" srcId="{1ECC5B17-E26E-427F-AA37-9598B3BF024A}" destId="{81E2AA17-EDBD-4DA1-9258-0A38E28A4013}" srcOrd="0" destOrd="0" presId="urn:microsoft.com/office/officeart/2005/8/layout/chevron2"/>
    <dgm:cxn modelId="{615B0924-10B5-411C-97AA-792952ED6FA9}" type="presParOf" srcId="{1ECC5B17-E26E-427F-AA37-9598B3BF024A}" destId="{87F665D2-89AD-41D8-81B8-75989CE76331}" srcOrd="1" destOrd="0" presId="urn:microsoft.com/office/officeart/2005/8/layout/chevron2"/>
    <dgm:cxn modelId="{A80A6DC6-C71B-4EB1-9059-E59F2BB5CDDA}" type="presParOf" srcId="{35FBE2CA-EA09-45A0-8CE2-CE66F3F43CBF}" destId="{61D7E864-A3D9-412F-BBB8-965159F6AEED}" srcOrd="3" destOrd="0" presId="urn:microsoft.com/office/officeart/2005/8/layout/chevron2"/>
    <dgm:cxn modelId="{2A885CE9-6A35-40E7-AD84-300BAD82CBD4}" type="presParOf" srcId="{35FBE2CA-EA09-45A0-8CE2-CE66F3F43CBF}" destId="{50971C41-C381-4C31-BDDC-181F017B1744}" srcOrd="4" destOrd="0" presId="urn:microsoft.com/office/officeart/2005/8/layout/chevron2"/>
    <dgm:cxn modelId="{4529F939-7035-4799-BC39-5854321B1D3C}" type="presParOf" srcId="{50971C41-C381-4C31-BDDC-181F017B1744}" destId="{434FB691-E12A-4E59-A719-7F3E57C3AD0F}" srcOrd="0" destOrd="0" presId="urn:microsoft.com/office/officeart/2005/8/layout/chevron2"/>
    <dgm:cxn modelId="{A3E0910A-E29E-4952-8BCC-172A57F0F102}" type="presParOf" srcId="{50971C41-C381-4C31-BDDC-181F017B1744}" destId="{0998CD4B-F65E-4724-85B2-959711E3270D}" srcOrd="1" destOrd="0" presId="urn:microsoft.com/office/officeart/2005/8/layout/chevron2"/>
    <dgm:cxn modelId="{529B7EC5-58AB-44F7-BFEF-806B1A8A56FA}" type="presParOf" srcId="{35FBE2CA-EA09-45A0-8CE2-CE66F3F43CBF}" destId="{4B5EFDDC-ECA5-42ED-86AD-D3498B291E44}" srcOrd="5" destOrd="0" presId="urn:microsoft.com/office/officeart/2005/8/layout/chevron2"/>
    <dgm:cxn modelId="{1D754B9F-5FF6-44B7-AEE9-3D54FC458867}" type="presParOf" srcId="{35FBE2CA-EA09-45A0-8CE2-CE66F3F43CBF}" destId="{A3F23E15-C678-42C0-89BE-796A4F06A1FA}" srcOrd="6" destOrd="0" presId="urn:microsoft.com/office/officeart/2005/8/layout/chevron2"/>
    <dgm:cxn modelId="{5B227B1E-E79C-4120-9312-68A96A2AF495}" type="presParOf" srcId="{A3F23E15-C678-42C0-89BE-796A4F06A1FA}" destId="{03655F2E-E3BE-4BE5-8FB6-89F955A87242}" srcOrd="0" destOrd="0" presId="urn:microsoft.com/office/officeart/2005/8/layout/chevron2"/>
    <dgm:cxn modelId="{742C779E-3203-4F40-A943-CF921DAD3C7A}" type="presParOf" srcId="{A3F23E15-C678-42C0-89BE-796A4F06A1FA}" destId="{70A4DB7F-8F68-4BB4-9183-39568A98D58F}" srcOrd="1" destOrd="0" presId="urn:microsoft.com/office/officeart/2005/8/layout/chevron2"/>
    <dgm:cxn modelId="{23179579-F3E6-4530-ADC5-6CC76C23BE49}" type="presParOf" srcId="{35FBE2CA-EA09-45A0-8CE2-CE66F3F43CBF}" destId="{C846FD7F-F98F-4E25-B2B1-0756C0C328C8}" srcOrd="7" destOrd="0" presId="urn:microsoft.com/office/officeart/2005/8/layout/chevron2"/>
    <dgm:cxn modelId="{AD922197-5A55-43B5-88B3-8C7E3411BF9C}" type="presParOf" srcId="{35FBE2CA-EA09-45A0-8CE2-CE66F3F43CBF}" destId="{49A6282E-1359-4A6C-8F21-F480EBAF9534}" srcOrd="8" destOrd="0" presId="urn:microsoft.com/office/officeart/2005/8/layout/chevron2"/>
    <dgm:cxn modelId="{2EEC7FA2-BD58-4317-9FF1-760D68614745}" type="presParOf" srcId="{49A6282E-1359-4A6C-8F21-F480EBAF9534}" destId="{6C00F3F2-64B2-40CF-9435-8DEFE51223A2}" srcOrd="0" destOrd="0" presId="urn:microsoft.com/office/officeart/2005/8/layout/chevron2"/>
    <dgm:cxn modelId="{14E83084-ACFD-4D8C-B4A6-4AC6FB8909D4}" type="presParOf" srcId="{49A6282E-1359-4A6C-8F21-F480EBAF9534}" destId="{4B4B0EF1-E95B-4574-8D3A-8A4D0F8C612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EBFE6A6-417D-4305-BC51-9D567B3B4D78}" type="doc">
      <dgm:prSet loTypeId="urn:microsoft.com/office/officeart/2005/8/layout/vList5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930DC0C-E6CA-4B9E-84BC-E9D30443BCC0}">
      <dgm:prSet phldrT="[Text]"/>
      <dgm:spPr/>
      <dgm:t>
        <a:bodyPr/>
        <a:lstStyle/>
        <a:p>
          <a:r>
            <a:rPr lang="en-GB" dirty="0" smtClean="0"/>
            <a:t>Boom</a:t>
          </a:r>
          <a:endParaRPr lang="en-GB" dirty="0"/>
        </a:p>
      </dgm:t>
    </dgm:pt>
    <dgm:pt modelId="{1444C160-B927-40DF-B73A-F21955B7AB1F}" type="parTrans" cxnId="{12FEE2EE-E4AB-461D-B9EF-0858F05BB605}">
      <dgm:prSet/>
      <dgm:spPr/>
      <dgm:t>
        <a:bodyPr/>
        <a:lstStyle/>
        <a:p>
          <a:endParaRPr lang="en-GB"/>
        </a:p>
      </dgm:t>
    </dgm:pt>
    <dgm:pt modelId="{544336E0-C6A6-4DEC-B48F-DC37BBEC03DF}" type="sibTrans" cxnId="{12FEE2EE-E4AB-461D-B9EF-0858F05BB605}">
      <dgm:prSet/>
      <dgm:spPr/>
      <dgm:t>
        <a:bodyPr/>
        <a:lstStyle/>
        <a:p>
          <a:endParaRPr lang="en-GB"/>
        </a:p>
      </dgm:t>
    </dgm:pt>
    <dgm:pt modelId="{F6E620E4-F284-461E-8438-E4FDB338C05D}">
      <dgm:prSet phldrT="[Text]"/>
      <dgm:spPr/>
      <dgm:t>
        <a:bodyPr/>
        <a:lstStyle/>
        <a:p>
          <a:r>
            <a:rPr lang="en-GB" dirty="0" smtClean="0"/>
            <a:t>High Level of economic growth</a:t>
          </a:r>
          <a:endParaRPr lang="en-GB" dirty="0"/>
        </a:p>
      </dgm:t>
    </dgm:pt>
    <dgm:pt modelId="{BD97E5F2-8FFF-4270-9C45-82CF352FA04A}" type="parTrans" cxnId="{7DF62BB8-432D-496D-BEBF-C21443FDF5D2}">
      <dgm:prSet/>
      <dgm:spPr/>
      <dgm:t>
        <a:bodyPr/>
        <a:lstStyle/>
        <a:p>
          <a:endParaRPr lang="en-GB"/>
        </a:p>
      </dgm:t>
    </dgm:pt>
    <dgm:pt modelId="{E01E4665-CF83-4FBF-B7AF-6F50642A7546}" type="sibTrans" cxnId="{7DF62BB8-432D-496D-BEBF-C21443FDF5D2}">
      <dgm:prSet/>
      <dgm:spPr/>
      <dgm:t>
        <a:bodyPr/>
        <a:lstStyle/>
        <a:p>
          <a:endParaRPr lang="en-GB"/>
        </a:p>
      </dgm:t>
    </dgm:pt>
    <dgm:pt modelId="{F8C60506-1A2A-4BEB-97FF-8EE79BAECB82}">
      <dgm:prSet phldrT="[Text]"/>
      <dgm:spPr/>
      <dgm:t>
        <a:bodyPr/>
        <a:lstStyle/>
        <a:p>
          <a:r>
            <a:rPr lang="en-GB" dirty="0" smtClean="0"/>
            <a:t>Demand for products is high</a:t>
          </a:r>
          <a:endParaRPr lang="en-GB" dirty="0"/>
        </a:p>
      </dgm:t>
    </dgm:pt>
    <dgm:pt modelId="{0DBE129D-F962-4B60-B743-1C246148904A}" type="parTrans" cxnId="{5184F701-2F2B-49D9-BF5A-4CDB6877D0F4}">
      <dgm:prSet/>
      <dgm:spPr/>
    </dgm:pt>
    <dgm:pt modelId="{9A984341-C2C8-41B1-B7F4-996690750688}" type="sibTrans" cxnId="{5184F701-2F2B-49D9-BF5A-4CDB6877D0F4}">
      <dgm:prSet/>
      <dgm:spPr/>
    </dgm:pt>
    <dgm:pt modelId="{660A1DF9-D800-4B01-85A9-4D8027283B2A}">
      <dgm:prSet phldrT="[Text]"/>
      <dgm:spPr/>
      <dgm:t>
        <a:bodyPr/>
        <a:lstStyle/>
        <a:p>
          <a:r>
            <a:rPr lang="en-GB" dirty="0" smtClean="0"/>
            <a:t>Employment and wages are rising</a:t>
          </a:r>
          <a:endParaRPr lang="en-GB" dirty="0"/>
        </a:p>
      </dgm:t>
    </dgm:pt>
    <dgm:pt modelId="{24ECDA28-19FF-435C-9509-A3AEF3920E3C}" type="parTrans" cxnId="{C9DB446B-DCA6-43AB-8192-6FC5D7481BFA}">
      <dgm:prSet/>
      <dgm:spPr/>
    </dgm:pt>
    <dgm:pt modelId="{4BB56EEA-969B-429C-8B6E-B0C741C19E92}" type="sibTrans" cxnId="{C9DB446B-DCA6-43AB-8192-6FC5D7481BFA}">
      <dgm:prSet/>
      <dgm:spPr/>
    </dgm:pt>
    <dgm:pt modelId="{5DC9A042-1BA2-4157-BCB8-CF1740A666D4}">
      <dgm:prSet phldrT="[Text]"/>
      <dgm:spPr/>
      <dgm:t>
        <a:bodyPr/>
        <a:lstStyle/>
        <a:p>
          <a:r>
            <a:rPr lang="en-GB" dirty="0" smtClean="0"/>
            <a:t>Sales and profits are high</a:t>
          </a:r>
          <a:endParaRPr lang="en-GB" dirty="0"/>
        </a:p>
      </dgm:t>
    </dgm:pt>
    <dgm:pt modelId="{B5CBB006-7FC9-40B5-AA38-D965684370AE}" type="parTrans" cxnId="{F8C3F8F5-15DA-470C-9D86-221DB2D40453}">
      <dgm:prSet/>
      <dgm:spPr/>
    </dgm:pt>
    <dgm:pt modelId="{BE891C6B-4AF0-4743-B80B-0C407A5D7F84}" type="sibTrans" cxnId="{F8C3F8F5-15DA-470C-9D86-221DB2D40453}">
      <dgm:prSet/>
      <dgm:spPr/>
    </dgm:pt>
    <dgm:pt modelId="{4BB8B303-E4C6-47D7-8DF6-ABEDA03EFBA6}">
      <dgm:prSet phldrT="[Text]"/>
      <dgm:spPr/>
      <dgm:t>
        <a:bodyPr/>
        <a:lstStyle/>
        <a:p>
          <a:r>
            <a:rPr lang="en-GB" dirty="0" smtClean="0"/>
            <a:t>UK demand for imports is high </a:t>
          </a:r>
          <a:endParaRPr lang="en-GB" dirty="0"/>
        </a:p>
      </dgm:t>
    </dgm:pt>
    <dgm:pt modelId="{BEDC70AD-4EA0-4F4F-8860-52C25E2338FB}" type="parTrans" cxnId="{3B83A8B5-C4D3-42C1-8529-D6DF35655B73}">
      <dgm:prSet/>
      <dgm:spPr/>
    </dgm:pt>
    <dgm:pt modelId="{1435B469-4BAD-4738-87B4-BDA3A57748CF}" type="sibTrans" cxnId="{3B83A8B5-C4D3-42C1-8529-D6DF35655B73}">
      <dgm:prSet/>
      <dgm:spPr/>
    </dgm:pt>
    <dgm:pt modelId="{68F6BDF3-990B-4953-89D5-711DA506940E}">
      <dgm:prSet phldrT="[Text]"/>
      <dgm:spPr/>
      <dgm:t>
        <a:bodyPr/>
        <a:lstStyle/>
        <a:p>
          <a:r>
            <a:rPr lang="en-GB" dirty="0" smtClean="0"/>
            <a:t>Products being made is high</a:t>
          </a:r>
          <a:endParaRPr lang="en-GB" dirty="0"/>
        </a:p>
      </dgm:t>
    </dgm:pt>
    <dgm:pt modelId="{8F88A691-99D3-448A-AB5B-F9AF188C01AF}" type="parTrans" cxnId="{3F402457-9D41-40A0-9EFF-FAA78D568F13}">
      <dgm:prSet/>
      <dgm:spPr/>
    </dgm:pt>
    <dgm:pt modelId="{70199310-E584-4788-BEB2-A43E30CBE1D1}" type="sibTrans" cxnId="{3F402457-9D41-40A0-9EFF-FAA78D568F13}">
      <dgm:prSet/>
      <dgm:spPr/>
    </dgm:pt>
    <dgm:pt modelId="{C931F325-13ED-4CC4-BAAF-BB7C2757EE52}">
      <dgm:prSet phldrT="[Text]"/>
      <dgm:spPr/>
      <dgm:t>
        <a:bodyPr/>
        <a:lstStyle/>
        <a:p>
          <a:r>
            <a:rPr lang="en-GB" dirty="0" smtClean="0"/>
            <a:t>Interest rates increasing</a:t>
          </a:r>
          <a:endParaRPr lang="en-GB" dirty="0"/>
        </a:p>
      </dgm:t>
    </dgm:pt>
    <dgm:pt modelId="{DD06AFAA-A331-491A-9517-0DCFFD50293B}" type="parTrans" cxnId="{F90A21D2-74D0-49DE-8241-50996C99ABB0}">
      <dgm:prSet/>
      <dgm:spPr/>
    </dgm:pt>
    <dgm:pt modelId="{69B603A7-4F11-48DD-92E4-E866D0006021}" type="sibTrans" cxnId="{F90A21D2-74D0-49DE-8241-50996C99ABB0}">
      <dgm:prSet/>
      <dgm:spPr/>
    </dgm:pt>
    <dgm:pt modelId="{5508A5EB-CA5E-4495-AE33-6056FD64C008}">
      <dgm:prSet phldrT="[Text]"/>
      <dgm:spPr/>
      <dgm:t>
        <a:bodyPr/>
        <a:lstStyle/>
        <a:p>
          <a:r>
            <a:rPr lang="en-GB" dirty="0" smtClean="0"/>
            <a:t>Investment high</a:t>
          </a:r>
          <a:endParaRPr lang="en-GB" dirty="0"/>
        </a:p>
      </dgm:t>
    </dgm:pt>
    <dgm:pt modelId="{34F35346-08CE-4008-AD6F-F125331A6377}" type="parTrans" cxnId="{C1787CEC-31AA-4A02-A7DA-726C1440065E}">
      <dgm:prSet/>
      <dgm:spPr/>
    </dgm:pt>
    <dgm:pt modelId="{9DBAC2F2-FCFC-456C-8651-7CBE0AE91EF2}" type="sibTrans" cxnId="{C1787CEC-31AA-4A02-A7DA-726C1440065E}">
      <dgm:prSet/>
      <dgm:spPr/>
    </dgm:pt>
    <dgm:pt modelId="{31E33851-6C89-4BE3-82D7-83B07F7341A2}">
      <dgm:prSet phldrT="[Text]"/>
      <dgm:spPr/>
      <dgm:t>
        <a:bodyPr/>
        <a:lstStyle/>
        <a:p>
          <a:r>
            <a:rPr lang="en-GB" dirty="0" smtClean="0"/>
            <a:t>GDP growth is higher than 2.5%</a:t>
          </a:r>
          <a:endParaRPr lang="en-GB" dirty="0"/>
        </a:p>
      </dgm:t>
    </dgm:pt>
    <dgm:pt modelId="{A3938D21-8E78-421B-BA86-3BE170CBC957}" type="parTrans" cxnId="{AD7D6007-4FBD-4A6C-A5E1-89DF22204239}">
      <dgm:prSet/>
      <dgm:spPr/>
    </dgm:pt>
    <dgm:pt modelId="{3ECC0567-BCAB-457C-B95B-ABB5A6ADFE8D}" type="sibTrans" cxnId="{AD7D6007-4FBD-4A6C-A5E1-89DF22204239}">
      <dgm:prSet/>
      <dgm:spPr/>
    </dgm:pt>
    <dgm:pt modelId="{40C0B7C6-50E4-42F4-86A5-9F51F57F1714}" type="pres">
      <dgm:prSet presAssocID="{BEBFE6A6-417D-4305-BC51-9D567B3B4D7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687AF722-1381-49D6-98ED-6C2DA9DC5FA0}" type="pres">
      <dgm:prSet presAssocID="{1930DC0C-E6CA-4B9E-84BC-E9D30443BCC0}" presName="linNode" presStyleCnt="0"/>
      <dgm:spPr/>
    </dgm:pt>
    <dgm:pt modelId="{BAA08ECE-DEAB-4FF8-989A-488C4ABAF938}" type="pres">
      <dgm:prSet presAssocID="{1930DC0C-E6CA-4B9E-84BC-E9D30443BCC0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05C252A-FDEF-4BE0-999A-FD00FC079AAA}" type="pres">
      <dgm:prSet presAssocID="{1930DC0C-E6CA-4B9E-84BC-E9D30443BCC0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5184F701-2F2B-49D9-BF5A-4CDB6877D0F4}" srcId="{1930DC0C-E6CA-4B9E-84BC-E9D30443BCC0}" destId="{F8C60506-1A2A-4BEB-97FF-8EE79BAECB82}" srcOrd="1" destOrd="0" parTransId="{0DBE129D-F962-4B60-B743-1C246148904A}" sibTransId="{9A984341-C2C8-41B1-B7F4-996690750688}"/>
    <dgm:cxn modelId="{C9DB446B-DCA6-43AB-8192-6FC5D7481BFA}" srcId="{1930DC0C-E6CA-4B9E-84BC-E9D30443BCC0}" destId="{660A1DF9-D800-4B01-85A9-4D8027283B2A}" srcOrd="2" destOrd="0" parTransId="{24ECDA28-19FF-435C-9509-A3AEF3920E3C}" sibTransId="{4BB56EEA-969B-429C-8B6E-B0C741C19E92}"/>
    <dgm:cxn modelId="{95026075-CB55-46B9-8AD8-B313E5C65752}" type="presOf" srcId="{F8C60506-1A2A-4BEB-97FF-8EE79BAECB82}" destId="{405C252A-FDEF-4BE0-999A-FD00FC079AAA}" srcOrd="0" destOrd="1" presId="urn:microsoft.com/office/officeart/2005/8/layout/vList5"/>
    <dgm:cxn modelId="{3B83A8B5-C4D3-42C1-8529-D6DF35655B73}" srcId="{1930DC0C-E6CA-4B9E-84BC-E9D30443BCC0}" destId="{4BB8B303-E4C6-47D7-8DF6-ABEDA03EFBA6}" srcOrd="4" destOrd="0" parTransId="{BEDC70AD-4EA0-4F4F-8860-52C25E2338FB}" sibTransId="{1435B469-4BAD-4738-87B4-BDA3A57748CF}"/>
    <dgm:cxn modelId="{12FEE2EE-E4AB-461D-B9EF-0858F05BB605}" srcId="{BEBFE6A6-417D-4305-BC51-9D567B3B4D78}" destId="{1930DC0C-E6CA-4B9E-84BC-E9D30443BCC0}" srcOrd="0" destOrd="0" parTransId="{1444C160-B927-40DF-B73A-F21955B7AB1F}" sibTransId="{544336E0-C6A6-4DEC-B48F-DC37BBEC03DF}"/>
    <dgm:cxn modelId="{3940CB5C-EC53-4CB4-93F0-007D9EA2CCBA}" type="presOf" srcId="{31E33851-6C89-4BE3-82D7-83B07F7341A2}" destId="{405C252A-FDEF-4BE0-999A-FD00FC079AAA}" srcOrd="0" destOrd="8" presId="urn:microsoft.com/office/officeart/2005/8/layout/vList5"/>
    <dgm:cxn modelId="{F8C3F8F5-15DA-470C-9D86-221DB2D40453}" srcId="{1930DC0C-E6CA-4B9E-84BC-E9D30443BCC0}" destId="{5DC9A042-1BA2-4157-BCB8-CF1740A666D4}" srcOrd="3" destOrd="0" parTransId="{B5CBB006-7FC9-40B5-AA38-D965684370AE}" sibTransId="{BE891C6B-4AF0-4743-B80B-0C407A5D7F84}"/>
    <dgm:cxn modelId="{6F5592CC-B3E6-4907-AC68-6C16EF68839C}" type="presOf" srcId="{660A1DF9-D800-4B01-85A9-4D8027283B2A}" destId="{405C252A-FDEF-4BE0-999A-FD00FC079AAA}" srcOrd="0" destOrd="2" presId="urn:microsoft.com/office/officeart/2005/8/layout/vList5"/>
    <dgm:cxn modelId="{3F402457-9D41-40A0-9EFF-FAA78D568F13}" srcId="{1930DC0C-E6CA-4B9E-84BC-E9D30443BCC0}" destId="{68F6BDF3-990B-4953-89D5-711DA506940E}" srcOrd="5" destOrd="0" parTransId="{8F88A691-99D3-448A-AB5B-F9AF188C01AF}" sibTransId="{70199310-E584-4788-BEB2-A43E30CBE1D1}"/>
    <dgm:cxn modelId="{548AA536-6397-4676-937B-B94A8ACB8094}" type="presOf" srcId="{C931F325-13ED-4CC4-BAAF-BB7C2757EE52}" destId="{405C252A-FDEF-4BE0-999A-FD00FC079AAA}" srcOrd="0" destOrd="6" presId="urn:microsoft.com/office/officeart/2005/8/layout/vList5"/>
    <dgm:cxn modelId="{B5475E17-A098-42D2-83EA-FF49E20B2BC8}" type="presOf" srcId="{F6E620E4-F284-461E-8438-E4FDB338C05D}" destId="{405C252A-FDEF-4BE0-999A-FD00FC079AAA}" srcOrd="0" destOrd="0" presId="urn:microsoft.com/office/officeart/2005/8/layout/vList5"/>
    <dgm:cxn modelId="{6478C40E-0F4E-4109-8AC0-DA4D42140A54}" type="presOf" srcId="{5DC9A042-1BA2-4157-BCB8-CF1740A666D4}" destId="{405C252A-FDEF-4BE0-999A-FD00FC079AAA}" srcOrd="0" destOrd="3" presId="urn:microsoft.com/office/officeart/2005/8/layout/vList5"/>
    <dgm:cxn modelId="{48862B00-94A0-4BEE-BB7C-0CD0484B48C8}" type="presOf" srcId="{BEBFE6A6-417D-4305-BC51-9D567B3B4D78}" destId="{40C0B7C6-50E4-42F4-86A5-9F51F57F1714}" srcOrd="0" destOrd="0" presId="urn:microsoft.com/office/officeart/2005/8/layout/vList5"/>
    <dgm:cxn modelId="{7DF62BB8-432D-496D-BEBF-C21443FDF5D2}" srcId="{1930DC0C-E6CA-4B9E-84BC-E9D30443BCC0}" destId="{F6E620E4-F284-461E-8438-E4FDB338C05D}" srcOrd="0" destOrd="0" parTransId="{BD97E5F2-8FFF-4270-9C45-82CF352FA04A}" sibTransId="{E01E4665-CF83-4FBF-B7AF-6F50642A7546}"/>
    <dgm:cxn modelId="{F90A21D2-74D0-49DE-8241-50996C99ABB0}" srcId="{1930DC0C-E6CA-4B9E-84BC-E9D30443BCC0}" destId="{C931F325-13ED-4CC4-BAAF-BB7C2757EE52}" srcOrd="6" destOrd="0" parTransId="{DD06AFAA-A331-491A-9517-0DCFFD50293B}" sibTransId="{69B603A7-4F11-48DD-92E4-E866D0006021}"/>
    <dgm:cxn modelId="{2041A408-61A3-4E4D-A925-7586E84C3DF3}" type="presOf" srcId="{5508A5EB-CA5E-4495-AE33-6056FD64C008}" destId="{405C252A-FDEF-4BE0-999A-FD00FC079AAA}" srcOrd="0" destOrd="7" presId="urn:microsoft.com/office/officeart/2005/8/layout/vList5"/>
    <dgm:cxn modelId="{AD7D6007-4FBD-4A6C-A5E1-89DF22204239}" srcId="{1930DC0C-E6CA-4B9E-84BC-E9D30443BCC0}" destId="{31E33851-6C89-4BE3-82D7-83B07F7341A2}" srcOrd="8" destOrd="0" parTransId="{A3938D21-8E78-421B-BA86-3BE170CBC957}" sibTransId="{3ECC0567-BCAB-457C-B95B-ABB5A6ADFE8D}"/>
    <dgm:cxn modelId="{91E0FDCE-610F-4028-96CC-C9F4C706C85F}" type="presOf" srcId="{68F6BDF3-990B-4953-89D5-711DA506940E}" destId="{405C252A-FDEF-4BE0-999A-FD00FC079AAA}" srcOrd="0" destOrd="5" presId="urn:microsoft.com/office/officeart/2005/8/layout/vList5"/>
    <dgm:cxn modelId="{2DA2D781-986D-4B98-8B5A-C6840AA3D61A}" type="presOf" srcId="{4BB8B303-E4C6-47D7-8DF6-ABEDA03EFBA6}" destId="{405C252A-FDEF-4BE0-999A-FD00FC079AAA}" srcOrd="0" destOrd="4" presId="urn:microsoft.com/office/officeart/2005/8/layout/vList5"/>
    <dgm:cxn modelId="{AA3BAEC6-9705-40BD-AFA3-951DF8E72434}" type="presOf" srcId="{1930DC0C-E6CA-4B9E-84BC-E9D30443BCC0}" destId="{BAA08ECE-DEAB-4FF8-989A-488C4ABAF938}" srcOrd="0" destOrd="0" presId="urn:microsoft.com/office/officeart/2005/8/layout/vList5"/>
    <dgm:cxn modelId="{C1787CEC-31AA-4A02-A7DA-726C1440065E}" srcId="{1930DC0C-E6CA-4B9E-84BC-E9D30443BCC0}" destId="{5508A5EB-CA5E-4495-AE33-6056FD64C008}" srcOrd="7" destOrd="0" parTransId="{34F35346-08CE-4008-AD6F-F125331A6377}" sibTransId="{9DBAC2F2-FCFC-456C-8651-7CBE0AE91EF2}"/>
    <dgm:cxn modelId="{941350A1-B268-435D-850A-BB22EA627E95}" type="presParOf" srcId="{40C0B7C6-50E4-42F4-86A5-9F51F57F1714}" destId="{687AF722-1381-49D6-98ED-6C2DA9DC5FA0}" srcOrd="0" destOrd="0" presId="urn:microsoft.com/office/officeart/2005/8/layout/vList5"/>
    <dgm:cxn modelId="{F0FE5FA3-A22F-41FD-87BA-3C83F87E9AD9}" type="presParOf" srcId="{687AF722-1381-49D6-98ED-6C2DA9DC5FA0}" destId="{BAA08ECE-DEAB-4FF8-989A-488C4ABAF938}" srcOrd="0" destOrd="0" presId="urn:microsoft.com/office/officeart/2005/8/layout/vList5"/>
    <dgm:cxn modelId="{D7300B63-BD2D-43CE-B849-8D110014C407}" type="presParOf" srcId="{687AF722-1381-49D6-98ED-6C2DA9DC5FA0}" destId="{405C252A-FDEF-4BE0-999A-FD00FC079AA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EBFE6A6-417D-4305-BC51-9D567B3B4D78}" type="doc">
      <dgm:prSet loTypeId="urn:microsoft.com/office/officeart/2005/8/layout/vList5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930DC0C-E6CA-4B9E-84BC-E9D30443BCC0}">
      <dgm:prSet phldrT="[Text]"/>
      <dgm:spPr/>
      <dgm:t>
        <a:bodyPr/>
        <a:lstStyle/>
        <a:p>
          <a:r>
            <a:rPr lang="en-GB" dirty="0" smtClean="0"/>
            <a:t>Downturn</a:t>
          </a:r>
          <a:endParaRPr lang="en-GB" dirty="0"/>
        </a:p>
      </dgm:t>
    </dgm:pt>
    <dgm:pt modelId="{1444C160-B927-40DF-B73A-F21955B7AB1F}" type="parTrans" cxnId="{12FEE2EE-E4AB-461D-B9EF-0858F05BB605}">
      <dgm:prSet/>
      <dgm:spPr/>
      <dgm:t>
        <a:bodyPr/>
        <a:lstStyle/>
        <a:p>
          <a:endParaRPr lang="en-GB"/>
        </a:p>
      </dgm:t>
    </dgm:pt>
    <dgm:pt modelId="{544336E0-C6A6-4DEC-B48F-DC37BBEC03DF}" type="sibTrans" cxnId="{12FEE2EE-E4AB-461D-B9EF-0858F05BB605}">
      <dgm:prSet/>
      <dgm:spPr/>
      <dgm:t>
        <a:bodyPr/>
        <a:lstStyle/>
        <a:p>
          <a:endParaRPr lang="en-GB"/>
        </a:p>
      </dgm:t>
    </dgm:pt>
    <dgm:pt modelId="{F6E620E4-F284-461E-8438-E4FDB338C05D}">
      <dgm:prSet phldrT="[Text]"/>
      <dgm:spPr/>
      <dgm:t>
        <a:bodyPr/>
        <a:lstStyle/>
        <a:p>
          <a:r>
            <a:rPr lang="en-GB" dirty="0" smtClean="0"/>
            <a:t>Economic growth is slowing down.</a:t>
          </a:r>
          <a:endParaRPr lang="en-GB" dirty="0"/>
        </a:p>
      </dgm:t>
    </dgm:pt>
    <dgm:pt modelId="{BD97E5F2-8FFF-4270-9C45-82CF352FA04A}" type="parTrans" cxnId="{7DF62BB8-432D-496D-BEBF-C21443FDF5D2}">
      <dgm:prSet/>
      <dgm:spPr/>
      <dgm:t>
        <a:bodyPr/>
        <a:lstStyle/>
        <a:p>
          <a:endParaRPr lang="en-GB"/>
        </a:p>
      </dgm:t>
    </dgm:pt>
    <dgm:pt modelId="{E01E4665-CF83-4FBF-B7AF-6F50642A7546}" type="sibTrans" cxnId="{7DF62BB8-432D-496D-BEBF-C21443FDF5D2}">
      <dgm:prSet/>
      <dgm:spPr/>
      <dgm:t>
        <a:bodyPr/>
        <a:lstStyle/>
        <a:p>
          <a:endParaRPr lang="en-GB"/>
        </a:p>
      </dgm:t>
    </dgm:pt>
    <dgm:pt modelId="{BA94832F-32FB-4BB8-85DD-93418BA6C505}">
      <dgm:prSet phldrT="[Text]"/>
      <dgm:spPr/>
      <dgm:t>
        <a:bodyPr/>
        <a:lstStyle/>
        <a:p>
          <a:r>
            <a:rPr lang="en-GB" dirty="0" smtClean="0"/>
            <a:t>Output is still rising</a:t>
          </a:r>
          <a:endParaRPr lang="en-GB" dirty="0"/>
        </a:p>
      </dgm:t>
    </dgm:pt>
    <dgm:pt modelId="{BC11ADD5-AF27-462F-8ACC-C4807F00CC36}" type="parTrans" cxnId="{9FD1D2EA-6CEE-4A61-ADB6-F30E15E812BF}">
      <dgm:prSet/>
      <dgm:spPr/>
    </dgm:pt>
    <dgm:pt modelId="{A8EABE05-1195-4393-AB6B-40226D3F2AC6}" type="sibTrans" cxnId="{9FD1D2EA-6CEE-4A61-ADB6-F30E15E812BF}">
      <dgm:prSet/>
      <dgm:spPr/>
    </dgm:pt>
    <dgm:pt modelId="{80A5C7EF-EE7D-41FC-B245-AC98C786B498}">
      <dgm:prSet phldrT="[Text]"/>
      <dgm:spPr/>
      <dgm:t>
        <a:bodyPr/>
        <a:lstStyle/>
        <a:p>
          <a:r>
            <a:rPr lang="en-GB" dirty="0" smtClean="0"/>
            <a:t>Output growth is falling</a:t>
          </a:r>
          <a:endParaRPr lang="en-GB" dirty="0"/>
        </a:p>
      </dgm:t>
    </dgm:pt>
    <dgm:pt modelId="{2B46A302-F35B-43B1-BDAB-14E83B386CF6}" type="parTrans" cxnId="{D5CB4C83-AC85-4EF8-9A3A-BFBA4E159645}">
      <dgm:prSet/>
      <dgm:spPr/>
    </dgm:pt>
    <dgm:pt modelId="{D4E68412-5428-4B46-A159-112531F1E70C}" type="sibTrans" cxnId="{D5CB4C83-AC85-4EF8-9A3A-BFBA4E159645}">
      <dgm:prSet/>
      <dgm:spPr/>
    </dgm:pt>
    <dgm:pt modelId="{40C0B7C6-50E4-42F4-86A5-9F51F57F1714}" type="pres">
      <dgm:prSet presAssocID="{BEBFE6A6-417D-4305-BC51-9D567B3B4D7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687AF722-1381-49D6-98ED-6C2DA9DC5FA0}" type="pres">
      <dgm:prSet presAssocID="{1930DC0C-E6CA-4B9E-84BC-E9D30443BCC0}" presName="linNode" presStyleCnt="0"/>
      <dgm:spPr/>
    </dgm:pt>
    <dgm:pt modelId="{BAA08ECE-DEAB-4FF8-989A-488C4ABAF938}" type="pres">
      <dgm:prSet presAssocID="{1930DC0C-E6CA-4B9E-84BC-E9D30443BCC0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05C252A-FDEF-4BE0-999A-FD00FC079AAA}" type="pres">
      <dgm:prSet presAssocID="{1930DC0C-E6CA-4B9E-84BC-E9D30443BCC0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9FD1D2EA-6CEE-4A61-ADB6-F30E15E812BF}" srcId="{1930DC0C-E6CA-4B9E-84BC-E9D30443BCC0}" destId="{BA94832F-32FB-4BB8-85DD-93418BA6C505}" srcOrd="1" destOrd="0" parTransId="{BC11ADD5-AF27-462F-8ACC-C4807F00CC36}" sibTransId="{A8EABE05-1195-4393-AB6B-40226D3F2AC6}"/>
    <dgm:cxn modelId="{D5CB4C83-AC85-4EF8-9A3A-BFBA4E159645}" srcId="{1930DC0C-E6CA-4B9E-84BC-E9D30443BCC0}" destId="{80A5C7EF-EE7D-41FC-B245-AC98C786B498}" srcOrd="2" destOrd="0" parTransId="{2B46A302-F35B-43B1-BDAB-14E83B386CF6}" sibTransId="{D4E68412-5428-4B46-A159-112531F1E70C}"/>
    <dgm:cxn modelId="{85DEBF1D-1DA5-4C84-9AD5-D1A6F9DD89A2}" type="presOf" srcId="{BA94832F-32FB-4BB8-85DD-93418BA6C505}" destId="{405C252A-FDEF-4BE0-999A-FD00FC079AAA}" srcOrd="0" destOrd="1" presId="urn:microsoft.com/office/officeart/2005/8/layout/vList5"/>
    <dgm:cxn modelId="{12FEE2EE-E4AB-461D-B9EF-0858F05BB605}" srcId="{BEBFE6A6-417D-4305-BC51-9D567B3B4D78}" destId="{1930DC0C-E6CA-4B9E-84BC-E9D30443BCC0}" srcOrd="0" destOrd="0" parTransId="{1444C160-B927-40DF-B73A-F21955B7AB1F}" sibTransId="{544336E0-C6A6-4DEC-B48F-DC37BBEC03DF}"/>
    <dgm:cxn modelId="{668A0BA7-D126-4EC9-B343-69F26CF7A4D9}" type="presOf" srcId="{1930DC0C-E6CA-4B9E-84BC-E9D30443BCC0}" destId="{BAA08ECE-DEAB-4FF8-989A-488C4ABAF938}" srcOrd="0" destOrd="0" presId="urn:microsoft.com/office/officeart/2005/8/layout/vList5"/>
    <dgm:cxn modelId="{1A2262B6-5F55-4D4E-BC0E-719009091F1C}" type="presOf" srcId="{F6E620E4-F284-461E-8438-E4FDB338C05D}" destId="{405C252A-FDEF-4BE0-999A-FD00FC079AAA}" srcOrd="0" destOrd="0" presId="urn:microsoft.com/office/officeart/2005/8/layout/vList5"/>
    <dgm:cxn modelId="{7DF62BB8-432D-496D-BEBF-C21443FDF5D2}" srcId="{1930DC0C-E6CA-4B9E-84BC-E9D30443BCC0}" destId="{F6E620E4-F284-461E-8438-E4FDB338C05D}" srcOrd="0" destOrd="0" parTransId="{BD97E5F2-8FFF-4270-9C45-82CF352FA04A}" sibTransId="{E01E4665-CF83-4FBF-B7AF-6F50642A7546}"/>
    <dgm:cxn modelId="{ABB71BB2-7B61-4684-91C8-81B44205681A}" type="presOf" srcId="{BEBFE6A6-417D-4305-BC51-9D567B3B4D78}" destId="{40C0B7C6-50E4-42F4-86A5-9F51F57F1714}" srcOrd="0" destOrd="0" presId="urn:microsoft.com/office/officeart/2005/8/layout/vList5"/>
    <dgm:cxn modelId="{180B45D4-B775-49EB-B319-F8311A2FD551}" type="presOf" srcId="{80A5C7EF-EE7D-41FC-B245-AC98C786B498}" destId="{405C252A-FDEF-4BE0-999A-FD00FC079AAA}" srcOrd="0" destOrd="2" presId="urn:microsoft.com/office/officeart/2005/8/layout/vList5"/>
    <dgm:cxn modelId="{86008966-E57F-4734-B81E-C7D157207891}" type="presParOf" srcId="{40C0B7C6-50E4-42F4-86A5-9F51F57F1714}" destId="{687AF722-1381-49D6-98ED-6C2DA9DC5FA0}" srcOrd="0" destOrd="0" presId="urn:microsoft.com/office/officeart/2005/8/layout/vList5"/>
    <dgm:cxn modelId="{E55F903E-4B77-4636-BC45-214047A67E04}" type="presParOf" srcId="{687AF722-1381-49D6-98ED-6C2DA9DC5FA0}" destId="{BAA08ECE-DEAB-4FF8-989A-488C4ABAF938}" srcOrd="0" destOrd="0" presId="urn:microsoft.com/office/officeart/2005/8/layout/vList5"/>
    <dgm:cxn modelId="{1DFB70C0-3B77-45C4-B5D0-1B497D389C5C}" type="presParOf" srcId="{687AF722-1381-49D6-98ED-6C2DA9DC5FA0}" destId="{405C252A-FDEF-4BE0-999A-FD00FC079AA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EBFE6A6-417D-4305-BC51-9D567B3B4D78}" type="doc">
      <dgm:prSet loTypeId="urn:microsoft.com/office/officeart/2005/8/layout/vList5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930DC0C-E6CA-4B9E-84BC-E9D30443BCC0}">
      <dgm:prSet phldrT="[Text]"/>
      <dgm:spPr/>
      <dgm:t>
        <a:bodyPr/>
        <a:lstStyle/>
        <a:p>
          <a:r>
            <a:rPr lang="en-GB" dirty="0" smtClean="0"/>
            <a:t>Recession</a:t>
          </a:r>
          <a:endParaRPr lang="en-GB" dirty="0"/>
        </a:p>
      </dgm:t>
    </dgm:pt>
    <dgm:pt modelId="{1444C160-B927-40DF-B73A-F21955B7AB1F}" type="parTrans" cxnId="{12FEE2EE-E4AB-461D-B9EF-0858F05BB605}">
      <dgm:prSet/>
      <dgm:spPr/>
      <dgm:t>
        <a:bodyPr/>
        <a:lstStyle/>
        <a:p>
          <a:endParaRPr lang="en-GB"/>
        </a:p>
      </dgm:t>
    </dgm:pt>
    <dgm:pt modelId="{544336E0-C6A6-4DEC-B48F-DC37BBEC03DF}" type="sibTrans" cxnId="{12FEE2EE-E4AB-461D-B9EF-0858F05BB605}">
      <dgm:prSet/>
      <dgm:spPr/>
      <dgm:t>
        <a:bodyPr/>
        <a:lstStyle/>
        <a:p>
          <a:endParaRPr lang="en-GB"/>
        </a:p>
      </dgm:t>
    </dgm:pt>
    <dgm:pt modelId="{F6E620E4-F284-461E-8438-E4FDB338C05D}">
      <dgm:prSet phldrT="[Text]"/>
      <dgm:spPr/>
      <dgm:t>
        <a:bodyPr/>
        <a:lstStyle/>
        <a:p>
          <a:r>
            <a:rPr lang="en-GB" dirty="0" smtClean="0"/>
            <a:t>The economy has contracted and continued to contract.</a:t>
          </a:r>
          <a:endParaRPr lang="en-GB" dirty="0"/>
        </a:p>
      </dgm:t>
    </dgm:pt>
    <dgm:pt modelId="{BD97E5F2-8FFF-4270-9C45-82CF352FA04A}" type="parTrans" cxnId="{7DF62BB8-432D-496D-BEBF-C21443FDF5D2}">
      <dgm:prSet/>
      <dgm:spPr/>
      <dgm:t>
        <a:bodyPr/>
        <a:lstStyle/>
        <a:p>
          <a:endParaRPr lang="en-GB"/>
        </a:p>
      </dgm:t>
    </dgm:pt>
    <dgm:pt modelId="{E01E4665-CF83-4FBF-B7AF-6F50642A7546}" type="sibTrans" cxnId="{7DF62BB8-432D-496D-BEBF-C21443FDF5D2}">
      <dgm:prSet/>
      <dgm:spPr/>
      <dgm:t>
        <a:bodyPr/>
        <a:lstStyle/>
        <a:p>
          <a:endParaRPr lang="en-GB"/>
        </a:p>
      </dgm:t>
    </dgm:pt>
    <dgm:pt modelId="{9867BCCF-E781-4A3F-B567-4ED254247573}">
      <dgm:prSet phldrT="[Text]"/>
      <dgm:spPr/>
      <dgm:t>
        <a:bodyPr/>
        <a:lstStyle/>
        <a:p>
          <a:r>
            <a:rPr lang="en-GB" dirty="0" smtClean="0"/>
            <a:t>People start to save rather than spend.</a:t>
          </a:r>
          <a:endParaRPr lang="en-GB" dirty="0"/>
        </a:p>
      </dgm:t>
    </dgm:pt>
    <dgm:pt modelId="{3FFEDEEE-B895-4680-94C3-46743C8AC18C}" type="parTrans" cxnId="{3BE021EB-6F77-4D69-9DC1-E4FB31BEBD38}">
      <dgm:prSet/>
      <dgm:spPr/>
    </dgm:pt>
    <dgm:pt modelId="{E0348739-F56A-47ED-B3B2-161DE52BE3B9}" type="sibTrans" cxnId="{3BE021EB-6F77-4D69-9DC1-E4FB31BEBD38}">
      <dgm:prSet/>
      <dgm:spPr/>
    </dgm:pt>
    <dgm:pt modelId="{FD947FCF-0267-47F0-BC8F-E898DA9ED029}">
      <dgm:prSet phldrT="[Text]"/>
      <dgm:spPr/>
      <dgm:t>
        <a:bodyPr/>
        <a:lstStyle/>
        <a:p>
          <a:r>
            <a:rPr lang="en-GB" dirty="0" smtClean="0"/>
            <a:t>Investment falls.</a:t>
          </a:r>
          <a:endParaRPr lang="en-GB" dirty="0"/>
        </a:p>
      </dgm:t>
    </dgm:pt>
    <dgm:pt modelId="{B9C0731B-7C3A-42D0-A887-7E2452DDDDA1}" type="parTrans" cxnId="{55D67C7C-26F3-4B7C-BFF3-847A780034EA}">
      <dgm:prSet/>
      <dgm:spPr/>
    </dgm:pt>
    <dgm:pt modelId="{7E4BED07-9FCC-4112-98FE-3548CB46A896}" type="sibTrans" cxnId="{55D67C7C-26F3-4B7C-BFF3-847A780034EA}">
      <dgm:prSet/>
      <dgm:spPr/>
    </dgm:pt>
    <dgm:pt modelId="{102939EE-4D4A-483F-8529-AF310D63A592}">
      <dgm:prSet phldrT="[Text]"/>
      <dgm:spPr/>
      <dgm:t>
        <a:bodyPr/>
        <a:lstStyle/>
        <a:p>
          <a:r>
            <a:rPr lang="en-GB" dirty="0" smtClean="0"/>
            <a:t>Unemployment rises.</a:t>
          </a:r>
          <a:endParaRPr lang="en-GB" dirty="0"/>
        </a:p>
      </dgm:t>
    </dgm:pt>
    <dgm:pt modelId="{47519AE3-2299-40E3-8DBE-92B4735617C1}" type="parTrans" cxnId="{BB858E85-BCC0-4F80-A2E1-C77DD84312D7}">
      <dgm:prSet/>
      <dgm:spPr/>
    </dgm:pt>
    <dgm:pt modelId="{757CE68D-E706-443D-B992-4CE3E1417622}" type="sibTrans" cxnId="{BB858E85-BCC0-4F80-A2E1-C77DD84312D7}">
      <dgm:prSet/>
      <dgm:spPr/>
    </dgm:pt>
    <dgm:pt modelId="{C9158545-9F23-40C1-9F69-B7773BF8DF5D}">
      <dgm:prSet phldrT="[Text]"/>
      <dgm:spPr/>
      <dgm:t>
        <a:bodyPr/>
        <a:lstStyle/>
        <a:p>
          <a:r>
            <a:rPr lang="en-GB" dirty="0" smtClean="0"/>
            <a:t>Government spending rises in an attempt to stimulate the economy.</a:t>
          </a:r>
          <a:endParaRPr lang="en-GB" dirty="0"/>
        </a:p>
      </dgm:t>
    </dgm:pt>
    <dgm:pt modelId="{F95F53A2-554C-4E2D-8029-01DA8E62B2C1}" type="parTrans" cxnId="{BC40D34C-41FF-4308-8693-E8869DFE0FDA}">
      <dgm:prSet/>
      <dgm:spPr/>
    </dgm:pt>
    <dgm:pt modelId="{C5893537-C61B-44BC-818C-77E4390A62C8}" type="sibTrans" cxnId="{BC40D34C-41FF-4308-8693-E8869DFE0FDA}">
      <dgm:prSet/>
      <dgm:spPr/>
    </dgm:pt>
    <dgm:pt modelId="{D5B173A3-48F0-422C-9D95-B505D371551C}">
      <dgm:prSet phldrT="[Text]"/>
      <dgm:spPr/>
      <dgm:t>
        <a:bodyPr/>
        <a:lstStyle/>
        <a:p>
          <a:r>
            <a:rPr lang="en-GB" dirty="0" smtClean="0"/>
            <a:t>Prices fall</a:t>
          </a:r>
          <a:endParaRPr lang="en-GB" dirty="0"/>
        </a:p>
      </dgm:t>
    </dgm:pt>
    <dgm:pt modelId="{1A270D20-33C1-42FF-839A-83749D95407B}" type="parTrans" cxnId="{FF997A06-6DDF-4BEF-836E-65E50A82EB40}">
      <dgm:prSet/>
      <dgm:spPr/>
    </dgm:pt>
    <dgm:pt modelId="{E3190342-AA8E-453B-902A-25E1F9B226CA}" type="sibTrans" cxnId="{FF997A06-6DDF-4BEF-836E-65E50A82EB40}">
      <dgm:prSet/>
      <dgm:spPr/>
    </dgm:pt>
    <dgm:pt modelId="{23701189-5222-443F-A5B9-809020AD0B07}">
      <dgm:prSet phldrT="[Text]"/>
      <dgm:spPr/>
      <dgm:t>
        <a:bodyPr/>
        <a:lstStyle/>
        <a:p>
          <a:r>
            <a:rPr lang="en-GB" dirty="0" smtClean="0"/>
            <a:t>Interest rates fall.</a:t>
          </a:r>
          <a:endParaRPr lang="en-GB" dirty="0"/>
        </a:p>
      </dgm:t>
    </dgm:pt>
    <dgm:pt modelId="{0AB5A8C1-5EAF-47EB-B568-85A6FB088AB6}" type="parTrans" cxnId="{0A028EFA-3D78-442D-8006-D98BF24837ED}">
      <dgm:prSet/>
      <dgm:spPr/>
    </dgm:pt>
    <dgm:pt modelId="{FE0A3F1B-1393-421F-919E-2ED874473894}" type="sibTrans" cxnId="{0A028EFA-3D78-442D-8006-D98BF24837ED}">
      <dgm:prSet/>
      <dgm:spPr/>
    </dgm:pt>
    <dgm:pt modelId="{09CFED5C-200E-48F5-93A8-EACAD01CF7AA}">
      <dgm:prSet phldrT="[Text]"/>
      <dgm:spPr/>
      <dgm:t>
        <a:bodyPr/>
        <a:lstStyle/>
        <a:p>
          <a:r>
            <a:rPr lang="en-GB" dirty="0" smtClean="0"/>
            <a:t>Negative GDP growth for 2 consecutive quarters.</a:t>
          </a:r>
          <a:endParaRPr lang="en-GB" dirty="0"/>
        </a:p>
      </dgm:t>
    </dgm:pt>
    <dgm:pt modelId="{38773E1D-7C66-4C10-A90E-82E2B7A9B0FF}" type="parTrans" cxnId="{70065C01-38BB-4D0E-949D-38B4C1EACA06}">
      <dgm:prSet/>
      <dgm:spPr/>
    </dgm:pt>
    <dgm:pt modelId="{E8FC6ECA-E7A6-4E57-AB3B-3BEF242BF567}" type="sibTrans" cxnId="{70065C01-38BB-4D0E-949D-38B4C1EACA06}">
      <dgm:prSet/>
      <dgm:spPr/>
    </dgm:pt>
    <dgm:pt modelId="{40C0B7C6-50E4-42F4-86A5-9F51F57F1714}" type="pres">
      <dgm:prSet presAssocID="{BEBFE6A6-417D-4305-BC51-9D567B3B4D7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687AF722-1381-49D6-98ED-6C2DA9DC5FA0}" type="pres">
      <dgm:prSet presAssocID="{1930DC0C-E6CA-4B9E-84BC-E9D30443BCC0}" presName="linNode" presStyleCnt="0"/>
      <dgm:spPr/>
    </dgm:pt>
    <dgm:pt modelId="{BAA08ECE-DEAB-4FF8-989A-488C4ABAF938}" type="pres">
      <dgm:prSet presAssocID="{1930DC0C-E6CA-4B9E-84BC-E9D30443BCC0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05C252A-FDEF-4BE0-999A-FD00FC079AAA}" type="pres">
      <dgm:prSet presAssocID="{1930DC0C-E6CA-4B9E-84BC-E9D30443BCC0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55D67C7C-26F3-4B7C-BFF3-847A780034EA}" srcId="{1930DC0C-E6CA-4B9E-84BC-E9D30443BCC0}" destId="{FD947FCF-0267-47F0-BC8F-E898DA9ED029}" srcOrd="2" destOrd="0" parTransId="{B9C0731B-7C3A-42D0-A887-7E2452DDDDA1}" sibTransId="{7E4BED07-9FCC-4112-98FE-3548CB46A896}"/>
    <dgm:cxn modelId="{D6F3F262-FD55-4F71-89D0-B2C0EF8FE746}" type="presOf" srcId="{C9158545-9F23-40C1-9F69-B7773BF8DF5D}" destId="{405C252A-FDEF-4BE0-999A-FD00FC079AAA}" srcOrd="0" destOrd="4" presId="urn:microsoft.com/office/officeart/2005/8/layout/vList5"/>
    <dgm:cxn modelId="{AF4C1745-4878-4D6A-BF7A-EA3C48002BE5}" type="presOf" srcId="{1930DC0C-E6CA-4B9E-84BC-E9D30443BCC0}" destId="{BAA08ECE-DEAB-4FF8-989A-488C4ABAF938}" srcOrd="0" destOrd="0" presId="urn:microsoft.com/office/officeart/2005/8/layout/vList5"/>
    <dgm:cxn modelId="{12FEE2EE-E4AB-461D-B9EF-0858F05BB605}" srcId="{BEBFE6A6-417D-4305-BC51-9D567B3B4D78}" destId="{1930DC0C-E6CA-4B9E-84BC-E9D30443BCC0}" srcOrd="0" destOrd="0" parTransId="{1444C160-B927-40DF-B73A-F21955B7AB1F}" sibTransId="{544336E0-C6A6-4DEC-B48F-DC37BBEC03DF}"/>
    <dgm:cxn modelId="{0A87FFF3-ACB2-4A09-89C5-74F21DF74CB5}" type="presOf" srcId="{BEBFE6A6-417D-4305-BC51-9D567B3B4D78}" destId="{40C0B7C6-50E4-42F4-86A5-9F51F57F1714}" srcOrd="0" destOrd="0" presId="urn:microsoft.com/office/officeart/2005/8/layout/vList5"/>
    <dgm:cxn modelId="{FF997A06-6DDF-4BEF-836E-65E50A82EB40}" srcId="{1930DC0C-E6CA-4B9E-84BC-E9D30443BCC0}" destId="{D5B173A3-48F0-422C-9D95-B505D371551C}" srcOrd="5" destOrd="0" parTransId="{1A270D20-33C1-42FF-839A-83749D95407B}" sibTransId="{E3190342-AA8E-453B-902A-25E1F9B226CA}"/>
    <dgm:cxn modelId="{5A6ECE58-426D-4BC0-9ED4-5F087DCBBE6A}" type="presOf" srcId="{FD947FCF-0267-47F0-BC8F-E898DA9ED029}" destId="{405C252A-FDEF-4BE0-999A-FD00FC079AAA}" srcOrd="0" destOrd="2" presId="urn:microsoft.com/office/officeart/2005/8/layout/vList5"/>
    <dgm:cxn modelId="{4193E53F-362B-4CE8-8EBD-5760619507B2}" type="presOf" srcId="{9867BCCF-E781-4A3F-B567-4ED254247573}" destId="{405C252A-FDEF-4BE0-999A-FD00FC079AAA}" srcOrd="0" destOrd="1" presId="urn:microsoft.com/office/officeart/2005/8/layout/vList5"/>
    <dgm:cxn modelId="{3BE021EB-6F77-4D69-9DC1-E4FB31BEBD38}" srcId="{1930DC0C-E6CA-4B9E-84BC-E9D30443BCC0}" destId="{9867BCCF-E781-4A3F-B567-4ED254247573}" srcOrd="1" destOrd="0" parTransId="{3FFEDEEE-B895-4680-94C3-46743C8AC18C}" sibTransId="{E0348739-F56A-47ED-B3B2-161DE52BE3B9}"/>
    <dgm:cxn modelId="{B2597B6A-0BDB-48F9-AF85-C3A6586E41CF}" type="presOf" srcId="{102939EE-4D4A-483F-8529-AF310D63A592}" destId="{405C252A-FDEF-4BE0-999A-FD00FC079AAA}" srcOrd="0" destOrd="3" presId="urn:microsoft.com/office/officeart/2005/8/layout/vList5"/>
    <dgm:cxn modelId="{6572A03A-0286-47EE-BB1C-0B39BA89CC93}" type="presOf" srcId="{23701189-5222-443F-A5B9-809020AD0B07}" destId="{405C252A-FDEF-4BE0-999A-FD00FC079AAA}" srcOrd="0" destOrd="6" presId="urn:microsoft.com/office/officeart/2005/8/layout/vList5"/>
    <dgm:cxn modelId="{BC40D34C-41FF-4308-8693-E8869DFE0FDA}" srcId="{1930DC0C-E6CA-4B9E-84BC-E9D30443BCC0}" destId="{C9158545-9F23-40C1-9F69-B7773BF8DF5D}" srcOrd="4" destOrd="0" parTransId="{F95F53A2-554C-4E2D-8029-01DA8E62B2C1}" sibTransId="{C5893537-C61B-44BC-818C-77E4390A62C8}"/>
    <dgm:cxn modelId="{8D2978D8-15BF-4F14-8FEC-F7C9C2202ED9}" type="presOf" srcId="{D5B173A3-48F0-422C-9D95-B505D371551C}" destId="{405C252A-FDEF-4BE0-999A-FD00FC079AAA}" srcOrd="0" destOrd="5" presId="urn:microsoft.com/office/officeart/2005/8/layout/vList5"/>
    <dgm:cxn modelId="{7DF62BB8-432D-496D-BEBF-C21443FDF5D2}" srcId="{1930DC0C-E6CA-4B9E-84BC-E9D30443BCC0}" destId="{F6E620E4-F284-461E-8438-E4FDB338C05D}" srcOrd="0" destOrd="0" parTransId="{BD97E5F2-8FFF-4270-9C45-82CF352FA04A}" sibTransId="{E01E4665-CF83-4FBF-B7AF-6F50642A7546}"/>
    <dgm:cxn modelId="{95D313DF-7A13-403E-9D57-E3ACD7ED66BF}" type="presOf" srcId="{09CFED5C-200E-48F5-93A8-EACAD01CF7AA}" destId="{405C252A-FDEF-4BE0-999A-FD00FC079AAA}" srcOrd="0" destOrd="7" presId="urn:microsoft.com/office/officeart/2005/8/layout/vList5"/>
    <dgm:cxn modelId="{F98A5FA0-42D3-4257-A206-5C1AB43AD70A}" type="presOf" srcId="{F6E620E4-F284-461E-8438-E4FDB338C05D}" destId="{405C252A-FDEF-4BE0-999A-FD00FC079AAA}" srcOrd="0" destOrd="0" presId="urn:microsoft.com/office/officeart/2005/8/layout/vList5"/>
    <dgm:cxn modelId="{BB858E85-BCC0-4F80-A2E1-C77DD84312D7}" srcId="{1930DC0C-E6CA-4B9E-84BC-E9D30443BCC0}" destId="{102939EE-4D4A-483F-8529-AF310D63A592}" srcOrd="3" destOrd="0" parTransId="{47519AE3-2299-40E3-8DBE-92B4735617C1}" sibTransId="{757CE68D-E706-443D-B992-4CE3E1417622}"/>
    <dgm:cxn modelId="{70065C01-38BB-4D0E-949D-38B4C1EACA06}" srcId="{1930DC0C-E6CA-4B9E-84BC-E9D30443BCC0}" destId="{09CFED5C-200E-48F5-93A8-EACAD01CF7AA}" srcOrd="7" destOrd="0" parTransId="{38773E1D-7C66-4C10-A90E-82E2B7A9B0FF}" sibTransId="{E8FC6ECA-E7A6-4E57-AB3B-3BEF242BF567}"/>
    <dgm:cxn modelId="{0A028EFA-3D78-442D-8006-D98BF24837ED}" srcId="{1930DC0C-E6CA-4B9E-84BC-E9D30443BCC0}" destId="{23701189-5222-443F-A5B9-809020AD0B07}" srcOrd="6" destOrd="0" parTransId="{0AB5A8C1-5EAF-47EB-B568-85A6FB088AB6}" sibTransId="{FE0A3F1B-1393-421F-919E-2ED874473894}"/>
    <dgm:cxn modelId="{046D7A3A-28AB-42AB-8DEF-E4D9489949EB}" type="presParOf" srcId="{40C0B7C6-50E4-42F4-86A5-9F51F57F1714}" destId="{687AF722-1381-49D6-98ED-6C2DA9DC5FA0}" srcOrd="0" destOrd="0" presId="urn:microsoft.com/office/officeart/2005/8/layout/vList5"/>
    <dgm:cxn modelId="{5492BCAB-9436-4349-AFAF-4D481C0213BA}" type="presParOf" srcId="{687AF722-1381-49D6-98ED-6C2DA9DC5FA0}" destId="{BAA08ECE-DEAB-4FF8-989A-488C4ABAF938}" srcOrd="0" destOrd="0" presId="urn:microsoft.com/office/officeart/2005/8/layout/vList5"/>
    <dgm:cxn modelId="{C5C2F8EC-5085-41BE-95BD-8DA31F65F3D7}" type="presParOf" srcId="{687AF722-1381-49D6-98ED-6C2DA9DC5FA0}" destId="{405C252A-FDEF-4BE0-999A-FD00FC079AA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EBFE6A6-417D-4305-BC51-9D567B3B4D78}" type="doc">
      <dgm:prSet loTypeId="urn:microsoft.com/office/officeart/2005/8/layout/vList5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930DC0C-E6CA-4B9E-84BC-E9D30443BCC0}">
      <dgm:prSet phldrT="[Text]"/>
      <dgm:spPr/>
      <dgm:t>
        <a:bodyPr/>
        <a:lstStyle/>
        <a:p>
          <a:r>
            <a:rPr lang="en-GB" dirty="0" smtClean="0"/>
            <a:t>Recovery</a:t>
          </a:r>
          <a:endParaRPr lang="en-GB" dirty="0"/>
        </a:p>
      </dgm:t>
    </dgm:pt>
    <dgm:pt modelId="{1444C160-B927-40DF-B73A-F21955B7AB1F}" type="parTrans" cxnId="{12FEE2EE-E4AB-461D-B9EF-0858F05BB605}">
      <dgm:prSet/>
      <dgm:spPr/>
      <dgm:t>
        <a:bodyPr/>
        <a:lstStyle/>
        <a:p>
          <a:endParaRPr lang="en-GB"/>
        </a:p>
      </dgm:t>
    </dgm:pt>
    <dgm:pt modelId="{544336E0-C6A6-4DEC-B48F-DC37BBEC03DF}" type="sibTrans" cxnId="{12FEE2EE-E4AB-461D-B9EF-0858F05BB605}">
      <dgm:prSet/>
      <dgm:spPr/>
      <dgm:t>
        <a:bodyPr/>
        <a:lstStyle/>
        <a:p>
          <a:endParaRPr lang="en-GB"/>
        </a:p>
      </dgm:t>
    </dgm:pt>
    <dgm:pt modelId="{F6E620E4-F284-461E-8438-E4FDB338C05D}">
      <dgm:prSet phldrT="[Text]"/>
      <dgm:spPr/>
      <dgm:t>
        <a:bodyPr/>
        <a:lstStyle/>
        <a:p>
          <a:r>
            <a:rPr lang="en-GB" dirty="0" smtClean="0"/>
            <a:t>Recovery often needs a stimulus to start it off, such as government spending or cutting tax, known as expansionary fiscal policy.</a:t>
          </a:r>
          <a:endParaRPr lang="en-GB" dirty="0"/>
        </a:p>
      </dgm:t>
    </dgm:pt>
    <dgm:pt modelId="{BD97E5F2-8FFF-4270-9C45-82CF352FA04A}" type="parTrans" cxnId="{7DF62BB8-432D-496D-BEBF-C21443FDF5D2}">
      <dgm:prSet/>
      <dgm:spPr/>
      <dgm:t>
        <a:bodyPr/>
        <a:lstStyle/>
        <a:p>
          <a:endParaRPr lang="en-GB"/>
        </a:p>
      </dgm:t>
    </dgm:pt>
    <dgm:pt modelId="{E01E4665-CF83-4FBF-B7AF-6F50642A7546}" type="sibTrans" cxnId="{7DF62BB8-432D-496D-BEBF-C21443FDF5D2}">
      <dgm:prSet/>
      <dgm:spPr/>
      <dgm:t>
        <a:bodyPr/>
        <a:lstStyle/>
        <a:p>
          <a:endParaRPr lang="en-GB"/>
        </a:p>
      </dgm:t>
    </dgm:pt>
    <dgm:pt modelId="{8CC191D7-7470-403E-AC72-07CF776D95EB}">
      <dgm:prSet phldrT="[Text]"/>
      <dgm:spPr/>
      <dgm:t>
        <a:bodyPr/>
        <a:lstStyle/>
        <a:p>
          <a:r>
            <a:rPr lang="en-GB" dirty="0" smtClean="0"/>
            <a:t>Reduction in interest rates.</a:t>
          </a:r>
          <a:endParaRPr lang="en-GB" dirty="0"/>
        </a:p>
      </dgm:t>
    </dgm:pt>
    <dgm:pt modelId="{EBA258F4-0E3F-4277-A162-D38EBD96FC8B}" type="parTrans" cxnId="{087157FB-C246-45F2-A3C0-92585DE5BB1A}">
      <dgm:prSet/>
      <dgm:spPr/>
    </dgm:pt>
    <dgm:pt modelId="{356F0863-DA44-4F13-BEA3-2807C1E95A9A}" type="sibTrans" cxnId="{087157FB-C246-45F2-A3C0-92585DE5BB1A}">
      <dgm:prSet/>
      <dgm:spPr/>
    </dgm:pt>
    <dgm:pt modelId="{40C0B7C6-50E4-42F4-86A5-9F51F57F1714}" type="pres">
      <dgm:prSet presAssocID="{BEBFE6A6-417D-4305-BC51-9D567B3B4D7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687AF722-1381-49D6-98ED-6C2DA9DC5FA0}" type="pres">
      <dgm:prSet presAssocID="{1930DC0C-E6CA-4B9E-84BC-E9D30443BCC0}" presName="linNode" presStyleCnt="0"/>
      <dgm:spPr/>
    </dgm:pt>
    <dgm:pt modelId="{BAA08ECE-DEAB-4FF8-989A-488C4ABAF938}" type="pres">
      <dgm:prSet presAssocID="{1930DC0C-E6CA-4B9E-84BC-E9D30443BCC0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05C252A-FDEF-4BE0-999A-FD00FC079AAA}" type="pres">
      <dgm:prSet presAssocID="{1930DC0C-E6CA-4B9E-84BC-E9D30443BCC0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6FC274B1-12D2-4893-BDFC-8CC9D7D9BD8B}" type="presOf" srcId="{F6E620E4-F284-461E-8438-E4FDB338C05D}" destId="{405C252A-FDEF-4BE0-999A-FD00FC079AAA}" srcOrd="0" destOrd="0" presId="urn:microsoft.com/office/officeart/2005/8/layout/vList5"/>
    <dgm:cxn modelId="{ADD486DF-22DA-4C29-A198-9748BAE23D4B}" type="presOf" srcId="{8CC191D7-7470-403E-AC72-07CF776D95EB}" destId="{405C252A-FDEF-4BE0-999A-FD00FC079AAA}" srcOrd="0" destOrd="1" presId="urn:microsoft.com/office/officeart/2005/8/layout/vList5"/>
    <dgm:cxn modelId="{744B722B-FC5D-49ED-A36E-02DD4884B1FF}" type="presOf" srcId="{BEBFE6A6-417D-4305-BC51-9D567B3B4D78}" destId="{40C0B7C6-50E4-42F4-86A5-9F51F57F1714}" srcOrd="0" destOrd="0" presId="urn:microsoft.com/office/officeart/2005/8/layout/vList5"/>
    <dgm:cxn modelId="{EC102E74-57FA-49E1-8AF2-B56E73F1F66B}" type="presOf" srcId="{1930DC0C-E6CA-4B9E-84BC-E9D30443BCC0}" destId="{BAA08ECE-DEAB-4FF8-989A-488C4ABAF938}" srcOrd="0" destOrd="0" presId="urn:microsoft.com/office/officeart/2005/8/layout/vList5"/>
    <dgm:cxn modelId="{12FEE2EE-E4AB-461D-B9EF-0858F05BB605}" srcId="{BEBFE6A6-417D-4305-BC51-9D567B3B4D78}" destId="{1930DC0C-E6CA-4B9E-84BC-E9D30443BCC0}" srcOrd="0" destOrd="0" parTransId="{1444C160-B927-40DF-B73A-F21955B7AB1F}" sibTransId="{544336E0-C6A6-4DEC-B48F-DC37BBEC03DF}"/>
    <dgm:cxn modelId="{7DF62BB8-432D-496D-BEBF-C21443FDF5D2}" srcId="{1930DC0C-E6CA-4B9E-84BC-E9D30443BCC0}" destId="{F6E620E4-F284-461E-8438-E4FDB338C05D}" srcOrd="0" destOrd="0" parTransId="{BD97E5F2-8FFF-4270-9C45-82CF352FA04A}" sibTransId="{E01E4665-CF83-4FBF-B7AF-6F50642A7546}"/>
    <dgm:cxn modelId="{087157FB-C246-45F2-A3C0-92585DE5BB1A}" srcId="{1930DC0C-E6CA-4B9E-84BC-E9D30443BCC0}" destId="{8CC191D7-7470-403E-AC72-07CF776D95EB}" srcOrd="1" destOrd="0" parTransId="{EBA258F4-0E3F-4277-A162-D38EBD96FC8B}" sibTransId="{356F0863-DA44-4F13-BEA3-2807C1E95A9A}"/>
    <dgm:cxn modelId="{DB1321EA-446A-4F56-B734-7229E2602C97}" type="presParOf" srcId="{40C0B7C6-50E4-42F4-86A5-9F51F57F1714}" destId="{687AF722-1381-49D6-98ED-6C2DA9DC5FA0}" srcOrd="0" destOrd="0" presId="urn:microsoft.com/office/officeart/2005/8/layout/vList5"/>
    <dgm:cxn modelId="{5C424C18-1EDB-4A8A-804D-EBC5C630CBFC}" type="presParOf" srcId="{687AF722-1381-49D6-98ED-6C2DA9DC5FA0}" destId="{BAA08ECE-DEAB-4FF8-989A-488C4ABAF938}" srcOrd="0" destOrd="0" presId="urn:microsoft.com/office/officeart/2005/8/layout/vList5"/>
    <dgm:cxn modelId="{633AE171-0C85-4530-BE69-595ABA918BAA}" type="presParOf" srcId="{687AF722-1381-49D6-98ED-6C2DA9DC5FA0}" destId="{405C252A-FDEF-4BE0-999A-FD00FC079AA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D58A5EE-FDBF-4B31-89F8-67C189269499}">
      <dsp:nvSpPr>
        <dsp:cNvPr id="0" name=""/>
        <dsp:cNvSpPr/>
      </dsp:nvSpPr>
      <dsp:spPr>
        <a:xfrm>
          <a:off x="40" y="32374"/>
          <a:ext cx="3905684" cy="7200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b="1" kern="1200" dirty="0" smtClean="0">
              <a:solidFill>
                <a:schemeClr val="accent1"/>
              </a:solidFill>
            </a:rPr>
            <a:t>Micro</a:t>
          </a:r>
          <a:endParaRPr lang="en-GB" sz="2500" b="1" kern="1200" dirty="0">
            <a:solidFill>
              <a:schemeClr val="accent1"/>
            </a:solidFill>
          </a:endParaRPr>
        </a:p>
      </dsp:txBody>
      <dsp:txXfrm>
        <a:off x="40" y="32374"/>
        <a:ext cx="3905684" cy="720000"/>
      </dsp:txXfrm>
    </dsp:sp>
    <dsp:sp modelId="{69023680-FB05-4BD8-9B67-669A7888E0AC}">
      <dsp:nvSpPr>
        <dsp:cNvPr id="0" name=""/>
        <dsp:cNvSpPr/>
      </dsp:nvSpPr>
      <dsp:spPr>
        <a:xfrm>
          <a:off x="40" y="752374"/>
          <a:ext cx="3905684" cy="4319085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500" kern="1200" dirty="0" smtClean="0"/>
            <a:t>Economic factors operating within a business.</a:t>
          </a:r>
          <a:br>
            <a:rPr lang="en-GB" sz="2500" kern="1200" dirty="0" smtClean="0"/>
          </a:br>
          <a:endParaRPr lang="en-GB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500" kern="1200" dirty="0" smtClean="0"/>
            <a:t>Demand effects prices and output.</a:t>
          </a:r>
          <a:br>
            <a:rPr lang="en-GB" sz="2500" kern="1200" dirty="0" smtClean="0"/>
          </a:br>
          <a:endParaRPr lang="en-GB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500" kern="1200" dirty="0" smtClean="0"/>
            <a:t>Supply effects prices and output.</a:t>
          </a:r>
          <a:endParaRPr lang="en-GB" sz="2500" kern="1200" dirty="0"/>
        </a:p>
      </dsp:txBody>
      <dsp:txXfrm>
        <a:off x="40" y="752374"/>
        <a:ext cx="3905684" cy="4319085"/>
      </dsp:txXfrm>
    </dsp:sp>
    <dsp:sp modelId="{78ED596E-594F-4822-89CB-2341AEF66386}">
      <dsp:nvSpPr>
        <dsp:cNvPr id="0" name=""/>
        <dsp:cNvSpPr/>
      </dsp:nvSpPr>
      <dsp:spPr>
        <a:xfrm>
          <a:off x="4452520" y="32374"/>
          <a:ext cx="3905684" cy="720000"/>
        </a:xfrm>
        <a:prstGeom prst="rect">
          <a:avLst/>
        </a:prstGeom>
        <a:solidFill>
          <a:schemeClr val="accent5">
            <a:hueOff val="2082580"/>
            <a:satOff val="3358"/>
            <a:lumOff val="-48432"/>
            <a:alphaOff val="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b="1" kern="1200" dirty="0" smtClean="0">
              <a:solidFill>
                <a:schemeClr val="bg1"/>
              </a:solidFill>
            </a:rPr>
            <a:t>Macro</a:t>
          </a:r>
          <a:endParaRPr lang="en-GB" sz="2500" b="1" kern="1200" dirty="0">
            <a:solidFill>
              <a:schemeClr val="bg1"/>
            </a:solidFill>
          </a:endParaRPr>
        </a:p>
      </dsp:txBody>
      <dsp:txXfrm>
        <a:off x="4452520" y="32374"/>
        <a:ext cx="3905684" cy="720000"/>
      </dsp:txXfrm>
    </dsp:sp>
    <dsp:sp modelId="{382CA74C-424B-45EA-A6A1-E075FEB1224A}">
      <dsp:nvSpPr>
        <dsp:cNvPr id="0" name=""/>
        <dsp:cNvSpPr/>
      </dsp:nvSpPr>
      <dsp:spPr>
        <a:xfrm>
          <a:off x="4452520" y="752374"/>
          <a:ext cx="3905684" cy="4319085"/>
        </a:xfrm>
        <a:prstGeom prst="rect">
          <a:avLst/>
        </a:prstGeom>
        <a:solidFill>
          <a:schemeClr val="accent5">
            <a:tint val="40000"/>
            <a:alpha val="90000"/>
            <a:hueOff val="2419213"/>
            <a:satOff val="-45633"/>
            <a:lumOff val="-8431"/>
            <a:alphaOff val="0"/>
          </a:schemeClr>
        </a:solidFill>
        <a:ln w="25400" cap="flat" cmpd="sng" algn="ctr">
          <a:solidFill>
            <a:schemeClr val="accent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500" kern="1200" dirty="0" smtClean="0"/>
            <a:t>Economic factors operating in the whole economy.</a:t>
          </a:r>
          <a:endParaRPr lang="en-GB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500" kern="1200" dirty="0" smtClean="0"/>
            <a:t>Inflation</a:t>
          </a:r>
          <a:endParaRPr lang="en-GB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500" kern="1200" dirty="0" smtClean="0"/>
            <a:t>Interest Rates</a:t>
          </a:r>
          <a:endParaRPr lang="en-GB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500" kern="1200" dirty="0" smtClean="0"/>
            <a:t>Exchange Rates</a:t>
          </a:r>
          <a:endParaRPr lang="en-GB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500" kern="1200" dirty="0" smtClean="0"/>
            <a:t>Unemployment</a:t>
          </a:r>
          <a:endParaRPr lang="en-GB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500" kern="1200" dirty="0" smtClean="0"/>
            <a:t>Economic growth</a:t>
          </a:r>
          <a:endParaRPr lang="en-GB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500" kern="1200" dirty="0" smtClean="0"/>
            <a:t>Globalisation</a:t>
          </a:r>
          <a:endParaRPr lang="en-GB" sz="2500" kern="1200" dirty="0"/>
        </a:p>
      </dsp:txBody>
      <dsp:txXfrm>
        <a:off x="4452520" y="752374"/>
        <a:ext cx="3905684" cy="431908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63DC976-2170-4B35-BF6E-6CD55CD6A7AE}">
      <dsp:nvSpPr>
        <dsp:cNvPr id="0" name=""/>
        <dsp:cNvSpPr/>
      </dsp:nvSpPr>
      <dsp:spPr>
        <a:xfrm rot="5400000">
          <a:off x="-133432" y="139346"/>
          <a:ext cx="889551" cy="62268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A</a:t>
          </a:r>
          <a:endParaRPr lang="en-GB" sz="1700" kern="1200" dirty="0"/>
        </a:p>
      </dsp:txBody>
      <dsp:txXfrm rot="5400000">
        <a:off x="-133432" y="139346"/>
        <a:ext cx="889551" cy="622686"/>
      </dsp:txXfrm>
    </dsp:sp>
    <dsp:sp modelId="{0D38E5DE-B162-48D2-90F5-5E9DBB5907B3}">
      <dsp:nvSpPr>
        <dsp:cNvPr id="0" name=""/>
        <dsp:cNvSpPr/>
      </dsp:nvSpPr>
      <dsp:spPr>
        <a:xfrm rot="5400000">
          <a:off x="4486734" y="-3858134"/>
          <a:ext cx="578208" cy="830630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700" kern="1200" dirty="0" smtClean="0"/>
            <a:t>Unemployment begins to rise</a:t>
          </a:r>
          <a:endParaRPr lang="en-GB" sz="1700" kern="1200" dirty="0"/>
        </a:p>
      </dsp:txBody>
      <dsp:txXfrm rot="5400000">
        <a:off x="4486734" y="-3858134"/>
        <a:ext cx="578208" cy="8306305"/>
      </dsp:txXfrm>
    </dsp:sp>
    <dsp:sp modelId="{81E2AA17-EDBD-4DA1-9258-0A38E28A4013}">
      <dsp:nvSpPr>
        <dsp:cNvPr id="0" name=""/>
        <dsp:cNvSpPr/>
      </dsp:nvSpPr>
      <dsp:spPr>
        <a:xfrm rot="5400000">
          <a:off x="-133432" y="956969"/>
          <a:ext cx="889551" cy="62268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B</a:t>
          </a:r>
          <a:endParaRPr lang="en-GB" sz="1700" kern="1200" dirty="0"/>
        </a:p>
      </dsp:txBody>
      <dsp:txXfrm rot="5400000">
        <a:off x="-133432" y="956969"/>
        <a:ext cx="889551" cy="622686"/>
      </dsp:txXfrm>
    </dsp:sp>
    <dsp:sp modelId="{87F665D2-89AD-41D8-81B8-75989CE76331}">
      <dsp:nvSpPr>
        <dsp:cNvPr id="0" name=""/>
        <dsp:cNvSpPr/>
      </dsp:nvSpPr>
      <dsp:spPr>
        <a:xfrm rot="5400000">
          <a:off x="4486734" y="-3040512"/>
          <a:ext cx="578208" cy="830630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700" kern="1200" dirty="0" smtClean="0"/>
            <a:t>Unemployment begins to fall</a:t>
          </a:r>
          <a:endParaRPr lang="en-GB" sz="1700" kern="1200" dirty="0"/>
        </a:p>
      </dsp:txBody>
      <dsp:txXfrm rot="5400000">
        <a:off x="4486734" y="-3040512"/>
        <a:ext cx="578208" cy="8306305"/>
      </dsp:txXfrm>
    </dsp:sp>
    <dsp:sp modelId="{434FB691-E12A-4E59-A719-7F3E57C3AD0F}">
      <dsp:nvSpPr>
        <dsp:cNvPr id="0" name=""/>
        <dsp:cNvSpPr/>
      </dsp:nvSpPr>
      <dsp:spPr>
        <a:xfrm rot="5400000">
          <a:off x="-133432" y="1774591"/>
          <a:ext cx="889551" cy="62268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C</a:t>
          </a:r>
          <a:endParaRPr lang="en-GB" sz="1700" kern="1200" dirty="0"/>
        </a:p>
      </dsp:txBody>
      <dsp:txXfrm rot="5400000">
        <a:off x="-133432" y="1774591"/>
        <a:ext cx="889551" cy="622686"/>
      </dsp:txXfrm>
    </dsp:sp>
    <dsp:sp modelId="{0998CD4B-F65E-4724-85B2-959711E3270D}">
      <dsp:nvSpPr>
        <dsp:cNvPr id="0" name=""/>
        <dsp:cNvSpPr/>
      </dsp:nvSpPr>
      <dsp:spPr>
        <a:xfrm rot="5400000">
          <a:off x="4486734" y="-2222889"/>
          <a:ext cx="578208" cy="830630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700" kern="1200" dirty="0" smtClean="0"/>
            <a:t>Demand begins to rise</a:t>
          </a:r>
          <a:endParaRPr lang="en-GB" sz="1700" kern="1200" dirty="0"/>
        </a:p>
      </dsp:txBody>
      <dsp:txXfrm rot="5400000">
        <a:off x="4486734" y="-2222889"/>
        <a:ext cx="578208" cy="8306305"/>
      </dsp:txXfrm>
    </dsp:sp>
    <dsp:sp modelId="{03655F2E-E3BE-4BE5-8FB6-89F955A87242}">
      <dsp:nvSpPr>
        <dsp:cNvPr id="0" name=""/>
        <dsp:cNvSpPr/>
      </dsp:nvSpPr>
      <dsp:spPr>
        <a:xfrm rot="5400000">
          <a:off x="-133432" y="2592213"/>
          <a:ext cx="889551" cy="62268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D</a:t>
          </a:r>
          <a:endParaRPr lang="en-GB" sz="1700" kern="1200" dirty="0"/>
        </a:p>
      </dsp:txBody>
      <dsp:txXfrm rot="5400000">
        <a:off x="-133432" y="2592213"/>
        <a:ext cx="889551" cy="622686"/>
      </dsp:txXfrm>
    </dsp:sp>
    <dsp:sp modelId="{70A4DB7F-8F68-4BB4-9183-39568A98D58F}">
      <dsp:nvSpPr>
        <dsp:cNvPr id="0" name=""/>
        <dsp:cNvSpPr/>
      </dsp:nvSpPr>
      <dsp:spPr>
        <a:xfrm rot="5400000">
          <a:off x="4486734" y="-1405267"/>
          <a:ext cx="578208" cy="830630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700" kern="1200" dirty="0" smtClean="0"/>
            <a:t>Demand begins to fall</a:t>
          </a:r>
          <a:endParaRPr lang="en-GB" sz="1700" kern="1200" dirty="0"/>
        </a:p>
      </dsp:txBody>
      <dsp:txXfrm rot="5400000">
        <a:off x="4486734" y="-1405267"/>
        <a:ext cx="578208" cy="8306305"/>
      </dsp:txXfrm>
    </dsp:sp>
    <dsp:sp modelId="{6C00F3F2-64B2-40CF-9435-8DEFE51223A2}">
      <dsp:nvSpPr>
        <dsp:cNvPr id="0" name=""/>
        <dsp:cNvSpPr/>
      </dsp:nvSpPr>
      <dsp:spPr>
        <a:xfrm rot="5400000">
          <a:off x="-133432" y="3409835"/>
          <a:ext cx="889551" cy="62268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E</a:t>
          </a:r>
          <a:endParaRPr lang="en-GB" sz="1700" kern="1200" dirty="0"/>
        </a:p>
      </dsp:txBody>
      <dsp:txXfrm rot="5400000">
        <a:off x="-133432" y="3409835"/>
        <a:ext cx="889551" cy="622686"/>
      </dsp:txXfrm>
    </dsp:sp>
    <dsp:sp modelId="{4B4B0EF1-E95B-4574-8D3A-8A4D0F8C6126}">
      <dsp:nvSpPr>
        <dsp:cNvPr id="0" name=""/>
        <dsp:cNvSpPr/>
      </dsp:nvSpPr>
      <dsp:spPr>
        <a:xfrm rot="5400000">
          <a:off x="4486734" y="-587645"/>
          <a:ext cx="578208" cy="830630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700" kern="1200" dirty="0" smtClean="0"/>
            <a:t>Consumer confidence is high and firms benefit from high profits from high demand.</a:t>
          </a:r>
          <a:endParaRPr lang="en-GB" sz="1700" kern="1200" dirty="0"/>
        </a:p>
      </dsp:txBody>
      <dsp:txXfrm rot="5400000">
        <a:off x="4486734" y="-587645"/>
        <a:ext cx="578208" cy="8306305"/>
      </dsp:txXfrm>
    </dsp:sp>
    <dsp:sp modelId="{255AF9DD-8A7B-4B31-954D-44A46D4ABBD9}">
      <dsp:nvSpPr>
        <dsp:cNvPr id="0" name=""/>
        <dsp:cNvSpPr/>
      </dsp:nvSpPr>
      <dsp:spPr>
        <a:xfrm rot="5400000">
          <a:off x="-133432" y="4227458"/>
          <a:ext cx="889551" cy="62268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F</a:t>
          </a:r>
          <a:endParaRPr lang="en-GB" sz="1700" kern="1200" dirty="0"/>
        </a:p>
      </dsp:txBody>
      <dsp:txXfrm rot="5400000">
        <a:off x="-133432" y="4227458"/>
        <a:ext cx="889551" cy="622686"/>
      </dsp:txXfrm>
    </dsp:sp>
    <dsp:sp modelId="{D1B07D1C-32DA-4546-8F04-08230D2F2253}">
      <dsp:nvSpPr>
        <dsp:cNvPr id="0" name=""/>
        <dsp:cNvSpPr/>
      </dsp:nvSpPr>
      <dsp:spPr>
        <a:xfrm rot="5400000">
          <a:off x="4486734" y="229976"/>
          <a:ext cx="578208" cy="830630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700" kern="1200" dirty="0" smtClean="0"/>
            <a:t>Firms are suffering from a contraction in demand and making redundancies.</a:t>
          </a:r>
          <a:endParaRPr lang="en-GB" sz="1700" kern="1200" dirty="0"/>
        </a:p>
      </dsp:txBody>
      <dsp:txXfrm rot="5400000">
        <a:off x="4486734" y="229976"/>
        <a:ext cx="578208" cy="8306305"/>
      </dsp:txXfrm>
    </dsp:sp>
    <dsp:sp modelId="{354F3DC0-10A3-40D9-B650-AB0010BA2A69}">
      <dsp:nvSpPr>
        <dsp:cNvPr id="0" name=""/>
        <dsp:cNvSpPr/>
      </dsp:nvSpPr>
      <dsp:spPr>
        <a:xfrm rot="5400000">
          <a:off x="-133432" y="5045080"/>
          <a:ext cx="889551" cy="62268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G</a:t>
          </a:r>
          <a:endParaRPr lang="en-GB" sz="1700" kern="1200" dirty="0"/>
        </a:p>
      </dsp:txBody>
      <dsp:txXfrm rot="5400000">
        <a:off x="-133432" y="5045080"/>
        <a:ext cx="889551" cy="622686"/>
      </dsp:txXfrm>
    </dsp:sp>
    <dsp:sp modelId="{8BD34D3C-738F-4D6C-B0ED-4835BFAF0D84}">
      <dsp:nvSpPr>
        <dsp:cNvPr id="0" name=""/>
        <dsp:cNvSpPr/>
      </dsp:nvSpPr>
      <dsp:spPr>
        <a:xfrm rot="5400000">
          <a:off x="4486734" y="1047599"/>
          <a:ext cx="578208" cy="830630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700" kern="1200" dirty="0" smtClean="0"/>
            <a:t>Government intervenes to stimulate demand.</a:t>
          </a:r>
          <a:endParaRPr lang="en-GB" sz="1700" kern="1200" dirty="0"/>
        </a:p>
      </dsp:txBody>
      <dsp:txXfrm rot="5400000">
        <a:off x="4486734" y="1047599"/>
        <a:ext cx="578208" cy="8306305"/>
      </dsp:txXfrm>
    </dsp:sp>
    <dsp:sp modelId="{1CFD7C9B-7DDF-4DB6-B818-2FBCCE5BE221}">
      <dsp:nvSpPr>
        <dsp:cNvPr id="0" name=""/>
        <dsp:cNvSpPr/>
      </dsp:nvSpPr>
      <dsp:spPr>
        <a:xfrm rot="5400000">
          <a:off x="-133432" y="5862702"/>
          <a:ext cx="889551" cy="62268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H</a:t>
          </a:r>
          <a:endParaRPr lang="en-GB" sz="1700" kern="1200" dirty="0"/>
        </a:p>
      </dsp:txBody>
      <dsp:txXfrm rot="5400000">
        <a:off x="-133432" y="5862702"/>
        <a:ext cx="889551" cy="622686"/>
      </dsp:txXfrm>
    </dsp:sp>
    <dsp:sp modelId="{58922CFF-0823-4A70-9516-F4C573784F9C}">
      <dsp:nvSpPr>
        <dsp:cNvPr id="0" name=""/>
        <dsp:cNvSpPr/>
      </dsp:nvSpPr>
      <dsp:spPr>
        <a:xfrm rot="5400000">
          <a:off x="4486734" y="1865221"/>
          <a:ext cx="578208" cy="830630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700" kern="1200" dirty="0" smtClean="0"/>
            <a:t>Household incomes are increasing.</a:t>
          </a:r>
          <a:endParaRPr lang="en-GB" sz="1700" kern="1200" dirty="0"/>
        </a:p>
      </dsp:txBody>
      <dsp:txXfrm rot="5400000">
        <a:off x="4486734" y="1865221"/>
        <a:ext cx="578208" cy="830630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63DC976-2170-4B35-BF6E-6CD55CD6A7AE}">
      <dsp:nvSpPr>
        <dsp:cNvPr id="0" name=""/>
        <dsp:cNvSpPr/>
      </dsp:nvSpPr>
      <dsp:spPr>
        <a:xfrm rot="5400000">
          <a:off x="-212279" y="215523"/>
          <a:ext cx="1415196" cy="99063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I</a:t>
          </a:r>
          <a:endParaRPr lang="en-GB" sz="2800" kern="1200" dirty="0"/>
        </a:p>
      </dsp:txBody>
      <dsp:txXfrm rot="5400000">
        <a:off x="-212279" y="215523"/>
        <a:ext cx="1415196" cy="990637"/>
      </dsp:txXfrm>
    </dsp:sp>
    <dsp:sp modelId="{0D38E5DE-B162-48D2-90F5-5E9DBB5907B3}">
      <dsp:nvSpPr>
        <dsp:cNvPr id="0" name=""/>
        <dsp:cNvSpPr/>
      </dsp:nvSpPr>
      <dsp:spPr>
        <a:xfrm rot="5400000">
          <a:off x="4499875" y="-3505994"/>
          <a:ext cx="919877" cy="793835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100" kern="1200" dirty="0" smtClean="0"/>
            <a:t>Aggregate demand is exceeding aggregate supply, resulting in higher prices and inflationary pressure.</a:t>
          </a:r>
          <a:endParaRPr lang="en-GB" sz="2100" kern="1200" dirty="0"/>
        </a:p>
      </dsp:txBody>
      <dsp:txXfrm rot="5400000">
        <a:off x="4499875" y="-3505994"/>
        <a:ext cx="919877" cy="7938354"/>
      </dsp:txXfrm>
    </dsp:sp>
    <dsp:sp modelId="{81E2AA17-EDBD-4DA1-9258-0A38E28A4013}">
      <dsp:nvSpPr>
        <dsp:cNvPr id="0" name=""/>
        <dsp:cNvSpPr/>
      </dsp:nvSpPr>
      <dsp:spPr>
        <a:xfrm rot="5400000">
          <a:off x="-212279" y="1516286"/>
          <a:ext cx="1415196" cy="99063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J</a:t>
          </a:r>
          <a:endParaRPr lang="en-GB" sz="2800" kern="1200" dirty="0"/>
        </a:p>
      </dsp:txBody>
      <dsp:txXfrm rot="5400000">
        <a:off x="-212279" y="1516286"/>
        <a:ext cx="1415196" cy="990637"/>
      </dsp:txXfrm>
    </dsp:sp>
    <dsp:sp modelId="{87F665D2-89AD-41D8-81B8-75989CE76331}">
      <dsp:nvSpPr>
        <dsp:cNvPr id="0" name=""/>
        <dsp:cNvSpPr/>
      </dsp:nvSpPr>
      <dsp:spPr>
        <a:xfrm rot="5400000">
          <a:off x="4499875" y="-2205231"/>
          <a:ext cx="919877" cy="793835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100" kern="1200" dirty="0" smtClean="0"/>
            <a:t>Consumer confidence is low, and instead of spending, consumers are saving, resulting in a contraction of AD.</a:t>
          </a:r>
          <a:endParaRPr lang="en-GB" sz="2100" kern="1200" dirty="0"/>
        </a:p>
      </dsp:txBody>
      <dsp:txXfrm rot="5400000">
        <a:off x="4499875" y="-2205231"/>
        <a:ext cx="919877" cy="7938354"/>
      </dsp:txXfrm>
    </dsp:sp>
    <dsp:sp modelId="{434FB691-E12A-4E59-A719-7F3E57C3AD0F}">
      <dsp:nvSpPr>
        <dsp:cNvPr id="0" name=""/>
        <dsp:cNvSpPr/>
      </dsp:nvSpPr>
      <dsp:spPr>
        <a:xfrm rot="5400000">
          <a:off x="-212279" y="2817049"/>
          <a:ext cx="1415196" cy="99063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K</a:t>
          </a:r>
          <a:endParaRPr lang="en-GB" sz="2800" kern="1200" dirty="0"/>
        </a:p>
      </dsp:txBody>
      <dsp:txXfrm rot="5400000">
        <a:off x="-212279" y="2817049"/>
        <a:ext cx="1415196" cy="990637"/>
      </dsp:txXfrm>
    </dsp:sp>
    <dsp:sp modelId="{0998CD4B-F65E-4724-85B2-959711E3270D}">
      <dsp:nvSpPr>
        <dsp:cNvPr id="0" name=""/>
        <dsp:cNvSpPr/>
      </dsp:nvSpPr>
      <dsp:spPr>
        <a:xfrm rot="5400000">
          <a:off x="4499875" y="-904468"/>
          <a:ext cx="919877" cy="793835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100" kern="1200" dirty="0" smtClean="0"/>
            <a:t>Workers demand higher wage levels to keep up with inflation.</a:t>
          </a:r>
          <a:endParaRPr lang="en-GB" sz="2100" kern="1200" dirty="0"/>
        </a:p>
      </dsp:txBody>
      <dsp:txXfrm rot="5400000">
        <a:off x="4499875" y="-904468"/>
        <a:ext cx="919877" cy="7938354"/>
      </dsp:txXfrm>
    </dsp:sp>
    <dsp:sp modelId="{03655F2E-E3BE-4BE5-8FB6-89F955A87242}">
      <dsp:nvSpPr>
        <dsp:cNvPr id="0" name=""/>
        <dsp:cNvSpPr/>
      </dsp:nvSpPr>
      <dsp:spPr>
        <a:xfrm rot="5400000">
          <a:off x="-212279" y="4117811"/>
          <a:ext cx="1415196" cy="99063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L</a:t>
          </a:r>
          <a:endParaRPr lang="en-GB" sz="2800" kern="1200" dirty="0"/>
        </a:p>
      </dsp:txBody>
      <dsp:txXfrm rot="5400000">
        <a:off x="-212279" y="4117811"/>
        <a:ext cx="1415196" cy="990637"/>
      </dsp:txXfrm>
    </dsp:sp>
    <dsp:sp modelId="{70A4DB7F-8F68-4BB4-9183-39568A98D58F}">
      <dsp:nvSpPr>
        <dsp:cNvPr id="0" name=""/>
        <dsp:cNvSpPr/>
      </dsp:nvSpPr>
      <dsp:spPr>
        <a:xfrm rot="5400000">
          <a:off x="4499875" y="396294"/>
          <a:ext cx="919877" cy="793835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100" kern="1200" dirty="0" smtClean="0"/>
            <a:t>Interest rates are low in an attempt to boost consumer spending</a:t>
          </a:r>
          <a:endParaRPr lang="en-GB" sz="2100" kern="1200" dirty="0"/>
        </a:p>
      </dsp:txBody>
      <dsp:txXfrm rot="5400000">
        <a:off x="4499875" y="396294"/>
        <a:ext cx="919877" cy="7938354"/>
      </dsp:txXfrm>
    </dsp:sp>
    <dsp:sp modelId="{6C00F3F2-64B2-40CF-9435-8DEFE51223A2}">
      <dsp:nvSpPr>
        <dsp:cNvPr id="0" name=""/>
        <dsp:cNvSpPr/>
      </dsp:nvSpPr>
      <dsp:spPr>
        <a:xfrm rot="5400000">
          <a:off x="-212279" y="5418574"/>
          <a:ext cx="1415196" cy="99063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M</a:t>
          </a:r>
          <a:endParaRPr lang="en-GB" sz="2800" kern="1200" dirty="0"/>
        </a:p>
      </dsp:txBody>
      <dsp:txXfrm rot="5400000">
        <a:off x="-212279" y="5418574"/>
        <a:ext cx="1415196" cy="990637"/>
      </dsp:txXfrm>
    </dsp:sp>
    <dsp:sp modelId="{4B4B0EF1-E95B-4574-8D3A-8A4D0F8C6126}">
      <dsp:nvSpPr>
        <dsp:cNvPr id="0" name=""/>
        <dsp:cNvSpPr/>
      </dsp:nvSpPr>
      <dsp:spPr>
        <a:xfrm rot="5400000">
          <a:off x="4499875" y="1697056"/>
          <a:ext cx="919877" cy="793835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100" kern="1200" dirty="0" smtClean="0"/>
            <a:t>The number of people claiming welfare benefits rises.</a:t>
          </a:r>
          <a:endParaRPr lang="en-GB" sz="2100" kern="1200" dirty="0"/>
        </a:p>
      </dsp:txBody>
      <dsp:txXfrm rot="5400000">
        <a:off x="4499875" y="1697056"/>
        <a:ext cx="919877" cy="7938354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05C252A-FDEF-4BE0-999A-FD00FC079AAA}">
      <dsp:nvSpPr>
        <dsp:cNvPr id="0" name=""/>
        <dsp:cNvSpPr/>
      </dsp:nvSpPr>
      <dsp:spPr>
        <a:xfrm rot="5400000">
          <a:off x="3730656" y="-119864"/>
          <a:ext cx="4197368" cy="548643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300" kern="1200" dirty="0" smtClean="0"/>
            <a:t>High Level of economic growth</a:t>
          </a:r>
          <a:endParaRPr lang="en-GB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300" kern="1200" dirty="0" smtClean="0"/>
            <a:t>Demand for products is high</a:t>
          </a:r>
          <a:endParaRPr lang="en-GB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300" kern="1200" dirty="0" smtClean="0"/>
            <a:t>Employment and wages are rising</a:t>
          </a:r>
          <a:endParaRPr lang="en-GB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300" kern="1200" dirty="0" smtClean="0"/>
            <a:t>Sales and profits are high</a:t>
          </a:r>
          <a:endParaRPr lang="en-GB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300" kern="1200" dirty="0" smtClean="0"/>
            <a:t>UK demand for imports is high </a:t>
          </a:r>
          <a:endParaRPr lang="en-GB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300" kern="1200" dirty="0" smtClean="0"/>
            <a:t>Products being made is high</a:t>
          </a:r>
          <a:endParaRPr lang="en-GB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300" kern="1200" dirty="0" smtClean="0"/>
            <a:t>Interest rates increasing</a:t>
          </a:r>
          <a:endParaRPr lang="en-GB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300" kern="1200" dirty="0" smtClean="0"/>
            <a:t>Investment high</a:t>
          </a:r>
          <a:endParaRPr lang="en-GB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300" kern="1200" dirty="0" smtClean="0"/>
            <a:t>GDP growth is higher than 2.5%</a:t>
          </a:r>
          <a:endParaRPr lang="en-GB" sz="2300" kern="1200" dirty="0"/>
        </a:p>
      </dsp:txBody>
      <dsp:txXfrm rot="5400000">
        <a:off x="3730656" y="-119864"/>
        <a:ext cx="4197368" cy="5486438"/>
      </dsp:txXfrm>
    </dsp:sp>
    <dsp:sp modelId="{BAA08ECE-DEAB-4FF8-989A-488C4ABAF938}">
      <dsp:nvSpPr>
        <dsp:cNvPr id="0" name=""/>
        <dsp:cNvSpPr/>
      </dsp:nvSpPr>
      <dsp:spPr>
        <a:xfrm>
          <a:off x="0" y="0"/>
          <a:ext cx="3086121" cy="524671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0030" tIns="120015" rIns="240030" bIns="120015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6300" kern="1200" dirty="0" smtClean="0"/>
            <a:t>Boom</a:t>
          </a:r>
          <a:endParaRPr lang="en-GB" sz="6300" kern="1200" dirty="0"/>
        </a:p>
      </dsp:txBody>
      <dsp:txXfrm>
        <a:off x="0" y="0"/>
        <a:ext cx="3086121" cy="524671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E40857-31CD-4C82-B5EA-F5CC8DE8C050}" type="datetimeFigureOut">
              <a:rPr lang="en-US" smtClean="0"/>
              <a:pPr/>
              <a:t>1/29/2012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AFA4FD-7348-4F51-994E-B4F9C1F6BEF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930599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FA4FD-7348-4F51-994E-B4F9C1F6BEFF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578977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FA4FD-7348-4F51-994E-B4F9C1F6BEFF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8291628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FA4FD-7348-4F51-994E-B4F9C1F6BEFF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653129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FA4FD-7348-4F51-994E-B4F9C1F6BEFF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9565507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FA4FD-7348-4F51-994E-B4F9C1F6BEFF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7060741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FA4FD-7348-4F51-994E-B4F9C1F6BEFF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2689869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FA4FD-7348-4F51-994E-B4F9C1F6BEFF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5216495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FA4FD-7348-4F51-994E-B4F9C1F6BEFF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019359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5085184"/>
            <a:ext cx="8528754" cy="792088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6021288"/>
            <a:ext cx="8568952" cy="504056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509057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C60B08-0A34-485B-B182-A31F4DA91377}" type="datetimeFigureOut">
              <a:rPr lang="en-US" smtClean="0"/>
              <a:pPr/>
              <a:t>1/29/2012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BD74702-C4CB-4D9D-912D-02AE22E6978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767163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C60B08-0A34-485B-B182-A31F4DA91377}" type="datetimeFigureOut">
              <a:rPr lang="en-US" smtClean="0"/>
              <a:pPr/>
              <a:t>1/29/2012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BD74702-C4CB-4D9D-912D-02AE22E6978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656826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4058931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128225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68279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148604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283552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C60B08-0A34-485B-B182-A31F4DA91377}" type="datetimeFigureOut">
              <a:rPr lang="en-US" smtClean="0"/>
              <a:pPr/>
              <a:t>1/29/2012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BD74702-C4CB-4D9D-912D-02AE22E6978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215067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C60B08-0A34-485B-B182-A31F4DA91377}" type="datetimeFigureOut">
              <a:rPr lang="en-US" smtClean="0"/>
              <a:pPr/>
              <a:t>1/29/2012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BD74702-C4CB-4D9D-912D-02AE22E6978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225745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C60B08-0A34-485B-B182-A31F4DA91377}" type="datetimeFigureOut">
              <a:rPr lang="en-US" smtClean="0"/>
              <a:pPr/>
              <a:t>1/29/2012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BD74702-C4CB-4D9D-912D-02AE22E6978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207556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512" y="231230"/>
            <a:ext cx="85072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1556792"/>
            <a:ext cx="8507288" cy="48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783851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600"/>
        </a:spcBef>
        <a:spcAft>
          <a:spcPts val="600"/>
        </a:spcAft>
        <a:buFont typeface="Aria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600"/>
        </a:spcBef>
        <a:spcAft>
          <a:spcPts val="600"/>
        </a:spcAft>
        <a:buFont typeface="Arial" pitchFamily="34" charset="0"/>
        <a:buChar char="–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600"/>
        </a:spcBef>
        <a:spcAft>
          <a:spcPts val="600"/>
        </a:spcAft>
        <a:buFont typeface="Aria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600"/>
        </a:spcBef>
        <a:spcAft>
          <a:spcPts val="600"/>
        </a:spcAft>
        <a:buFont typeface="Arial" pitchFamily="34" charset="0"/>
        <a:buChar char="–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600"/>
        </a:spcBef>
        <a:spcAft>
          <a:spcPts val="600"/>
        </a:spcAft>
        <a:buFont typeface="Arial" pitchFamily="34" charset="0"/>
        <a:buChar char="»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bc.co.uk/news/business-10730689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sz="3200" b="1" dirty="0" smtClean="0"/>
              <a:t>Relationship Between Businesses  &amp; The Economic Environment</a:t>
            </a:r>
            <a:endParaRPr lang="en-GB" sz="3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A2 Business Studies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="" xmlns:p14="http://schemas.microsoft.com/office/powerpoint/2010/main" val="3414443497"/>
              </p:ext>
            </p:extLst>
          </p:nvPr>
        </p:nvGraphicFramePr>
        <p:xfrm>
          <a:off x="107504" y="116632"/>
          <a:ext cx="8928992" cy="6624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4439192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="" xmlns:p14="http://schemas.microsoft.com/office/powerpoint/2010/main" val="3538686658"/>
              </p:ext>
            </p:extLst>
          </p:nvPr>
        </p:nvGraphicFramePr>
        <p:xfrm>
          <a:off x="107504" y="116632"/>
          <a:ext cx="8928992" cy="6624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4351824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692" y="0"/>
            <a:ext cx="8507288" cy="836712"/>
          </a:xfrm>
        </p:spPr>
        <p:txBody>
          <a:bodyPr/>
          <a:lstStyle/>
          <a:p>
            <a:r>
              <a:rPr lang="en-GB" dirty="0" smtClean="0"/>
              <a:t>Output Gaps</a:t>
            </a:r>
            <a:endParaRPr lang="en-GB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561431" y="1493143"/>
            <a:ext cx="0" cy="3888432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1547664" y="5381575"/>
            <a:ext cx="6256312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 9"/>
          <p:cNvSpPr/>
          <p:nvPr/>
        </p:nvSpPr>
        <p:spPr>
          <a:xfrm>
            <a:off x="1552575" y="2416016"/>
            <a:ext cx="5610225" cy="1225351"/>
          </a:xfrm>
          <a:custGeom>
            <a:avLst/>
            <a:gdLst>
              <a:gd name="connsiteX0" fmla="*/ 0 w 5610225"/>
              <a:gd name="connsiteY0" fmla="*/ 289084 h 1225351"/>
              <a:gd name="connsiteX1" fmla="*/ 1447800 w 5610225"/>
              <a:gd name="connsiteY1" fmla="*/ 1222534 h 1225351"/>
              <a:gd name="connsiteX2" fmla="*/ 3419475 w 5610225"/>
              <a:gd name="connsiteY2" fmla="*/ 22384 h 1225351"/>
              <a:gd name="connsiteX3" fmla="*/ 5610225 w 5610225"/>
              <a:gd name="connsiteY3" fmla="*/ 555784 h 1225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0225" h="1225351">
                <a:moveTo>
                  <a:pt x="0" y="289084"/>
                </a:moveTo>
                <a:cubicBezTo>
                  <a:pt x="438943" y="778034"/>
                  <a:pt x="877887" y="1266984"/>
                  <a:pt x="1447800" y="1222534"/>
                </a:cubicBezTo>
                <a:cubicBezTo>
                  <a:pt x="2017713" y="1178084"/>
                  <a:pt x="2725738" y="133509"/>
                  <a:pt x="3419475" y="22384"/>
                </a:cubicBezTo>
                <a:cubicBezTo>
                  <a:pt x="4113212" y="-88741"/>
                  <a:pt x="4861718" y="233521"/>
                  <a:pt x="5610225" y="555784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1561431" y="2449552"/>
            <a:ext cx="6034905" cy="940976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162800" y="2920040"/>
            <a:ext cx="172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Actual Growth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7303715" y="1769685"/>
            <a:ext cx="172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Trend Growth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152897" y="2010873"/>
            <a:ext cx="1297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GDP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6294115" y="5517232"/>
            <a:ext cx="10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Time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51792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Business Cycle Stages</a:t>
            </a:r>
            <a:endParaRPr lang="en-GB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357158" y="1397000"/>
          <a:ext cx="8572560" cy="5246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Business Cycle Stages</a:t>
            </a:r>
            <a:endParaRPr lang="en-GB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357158" y="1397000"/>
          <a:ext cx="8572560" cy="5246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Business Cycle Stages</a:t>
            </a:r>
            <a:endParaRPr lang="en-GB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357158" y="1397000"/>
          <a:ext cx="8572560" cy="5246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Business Cycle Stages</a:t>
            </a:r>
            <a:endParaRPr lang="en-GB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357158" y="1397000"/>
          <a:ext cx="8572560" cy="5246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Article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Discussion</a:t>
            </a:r>
          </a:p>
          <a:p>
            <a:endParaRPr lang="en-GB" sz="2800" dirty="0"/>
          </a:p>
          <a:p>
            <a:r>
              <a:rPr lang="en-GB" sz="2800" dirty="0" smtClean="0"/>
              <a:t>Effects of economic environment on firms.</a:t>
            </a:r>
            <a:endParaRPr lang="en-GB" sz="2800" dirty="0"/>
          </a:p>
        </p:txBody>
      </p:sp>
    </p:spTree>
    <p:extLst>
      <p:ext uri="{BB962C8B-B14F-4D97-AF65-F5344CB8AC3E}">
        <p14:creationId xmlns="" xmlns:p14="http://schemas.microsoft.com/office/powerpoint/2010/main" val="427695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BMW Vs The Economy</a:t>
            </a:r>
            <a:endParaRPr lang="en-GB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79512" y="1571612"/>
            <a:ext cx="8507288" cy="48817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2400" i="1" dirty="0" smtClean="0"/>
              <a:t>BMW Battles Against Economic Forces : BBC News</a:t>
            </a:r>
            <a:endParaRPr lang="en-GB" sz="2400" i="1" dirty="0"/>
          </a:p>
        </p:txBody>
      </p:sp>
      <p:pic>
        <p:nvPicPr>
          <p:cNvPr id="40962" name="Picture 2" descr="http://www.motorcycleinfo.co.uk/resources/6795/assets/images/GS_history/BMW_Logo_rounde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571744"/>
            <a:ext cx="3048000" cy="3019425"/>
          </a:xfrm>
          <a:prstGeom prst="rect">
            <a:avLst/>
          </a:prstGeom>
          <a:noFill/>
        </p:spPr>
      </p:pic>
      <p:pic>
        <p:nvPicPr>
          <p:cNvPr id="40964" name="Picture 4" descr="http://gerardribas.com/wp-content/uploads/2011/06/BMW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9058" y="2714620"/>
            <a:ext cx="4276725" cy="2886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Aims and Objectives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571612"/>
            <a:ext cx="8480328" cy="507209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2800" b="1" dirty="0" smtClean="0"/>
              <a:t>Aim:</a:t>
            </a:r>
          </a:p>
          <a:p>
            <a:r>
              <a:rPr lang="en-GB" sz="2800" dirty="0" smtClean="0"/>
              <a:t>To understand elements of the business cycle</a:t>
            </a:r>
          </a:p>
          <a:p>
            <a:pPr>
              <a:buNone/>
            </a:pPr>
            <a:r>
              <a:rPr lang="en-GB" sz="2800" b="1" dirty="0" smtClean="0"/>
              <a:t>Objectives:</a:t>
            </a:r>
          </a:p>
          <a:p>
            <a:r>
              <a:rPr lang="en-GB" sz="2800" dirty="0" smtClean="0"/>
              <a:t>Define Business Cycle </a:t>
            </a:r>
          </a:p>
          <a:p>
            <a:r>
              <a:rPr lang="en-GB" sz="2800" dirty="0" smtClean="0"/>
              <a:t>Describe the process of the business cycle.</a:t>
            </a:r>
          </a:p>
          <a:p>
            <a:r>
              <a:rPr lang="en-GB" sz="2800" dirty="0" smtClean="0"/>
              <a:t>Analyse the effects of the business cycle</a:t>
            </a:r>
            <a:br>
              <a:rPr lang="en-GB" sz="2800" dirty="0" smtClean="0"/>
            </a:br>
            <a:r>
              <a:rPr lang="en-GB" sz="2800" dirty="0" smtClean="0"/>
              <a:t>on firms.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Micro &amp; Macro Factors</a:t>
            </a:r>
            <a:endParaRPr lang="en-GB" b="1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428596" y="1397000"/>
          <a:ext cx="8358246" cy="5103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Aggregate Demand and Aggregate Supply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 smtClean="0"/>
              <a:t>Aggregate Demand:</a:t>
            </a:r>
          </a:p>
          <a:p>
            <a:pPr lvl="1"/>
            <a:r>
              <a:rPr lang="en-GB" dirty="0" smtClean="0"/>
              <a:t>The total demand in the economy made up of consumption, investment, government spending, exports and imports.</a:t>
            </a:r>
          </a:p>
          <a:p>
            <a:pPr lvl="1">
              <a:buNone/>
            </a:pPr>
            <a:endParaRPr lang="en-GB" dirty="0"/>
          </a:p>
          <a:p>
            <a:r>
              <a:rPr lang="en-GB" dirty="0" smtClean="0"/>
              <a:t>Aggregate Supply:</a:t>
            </a:r>
          </a:p>
          <a:p>
            <a:pPr lvl="1"/>
            <a:r>
              <a:rPr lang="en-GB" dirty="0" smtClean="0"/>
              <a:t>The total value of goods and services supplied in the economy.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630610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Economic Growth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Economic Growth: the capacity of the economy to produce more goods and services over time.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GDP: most common measure of economic growth; total value of goods and services produced in the economy.  Measured as a percentage.</a:t>
            </a:r>
          </a:p>
          <a:p>
            <a:endParaRPr lang="en-GB" dirty="0"/>
          </a:p>
          <a:p>
            <a:r>
              <a:rPr lang="en-GB" dirty="0" smtClean="0"/>
              <a:t>Displayed on Business Cycle/Economic </a:t>
            </a:r>
            <a:r>
              <a:rPr lang="en-GB" dirty="0" smtClean="0"/>
              <a:t>Cycle</a:t>
            </a:r>
          </a:p>
          <a:p>
            <a:endParaRPr lang="en-GB" dirty="0" smtClean="0"/>
          </a:p>
          <a:p>
            <a:r>
              <a:rPr lang="en-GB" smtClean="0">
                <a:hlinkClick r:id="rId2"/>
              </a:rPr>
              <a:t>http</a:t>
            </a:r>
            <a:r>
              <a:rPr lang="en-GB" smtClean="0">
                <a:hlinkClick r:id="rId2"/>
              </a:rPr>
              <a:t>://</a:t>
            </a:r>
            <a:r>
              <a:rPr lang="en-GB" smtClean="0">
                <a:hlinkClick r:id="rId2"/>
              </a:rPr>
              <a:t>www.bbc.co.uk/news/business-10730689</a:t>
            </a:r>
            <a:r>
              <a:rPr lang="en-GB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4036319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AutoShape 2" descr="https://www.thebusinessowner.com/wp-content/uploads/2010/04/economic_cycle.jpg"/>
          <p:cNvSpPr>
            <a:spLocks noChangeAspect="1" noChangeArrowheads="1"/>
          </p:cNvSpPr>
          <p:nvPr/>
        </p:nvSpPr>
        <p:spPr bwMode="auto">
          <a:xfrm>
            <a:off x="155575" y="-2179638"/>
            <a:ext cx="6115050" cy="45529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2" name="Picture 4" descr="https://www.thebusinessowner.com/wp-content/uploads/2010/04/economic_cyc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176"/>
            <a:ext cx="9150896" cy="68132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67415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UK GDP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466" t="32950" r="5172" b="16628"/>
          <a:stretch/>
        </p:blipFill>
        <p:spPr bwMode="auto">
          <a:xfrm>
            <a:off x="26522" y="1340768"/>
            <a:ext cx="9126631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Line Callout 1 (Border and Accent Bar) 3"/>
          <p:cNvSpPr/>
          <p:nvPr/>
        </p:nvSpPr>
        <p:spPr>
          <a:xfrm>
            <a:off x="5652120" y="476672"/>
            <a:ext cx="1728192" cy="864096"/>
          </a:xfrm>
          <a:prstGeom prst="accentBorderCallout1">
            <a:avLst>
              <a:gd name="adj1" fmla="val 97014"/>
              <a:gd name="adj2" fmla="val -7782"/>
              <a:gd name="adj3" fmla="val 202889"/>
              <a:gd name="adj4" fmla="val -5431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Economic Boom</a:t>
            </a:r>
            <a:endParaRPr lang="en-GB" dirty="0"/>
          </a:p>
        </p:txBody>
      </p:sp>
      <p:sp>
        <p:nvSpPr>
          <p:cNvPr id="6" name="Line Callout 1 (Border and Accent Bar) 5"/>
          <p:cNvSpPr/>
          <p:nvPr/>
        </p:nvSpPr>
        <p:spPr>
          <a:xfrm>
            <a:off x="4211960" y="5085184"/>
            <a:ext cx="1728192" cy="864096"/>
          </a:xfrm>
          <a:prstGeom prst="accentBorderCallout1">
            <a:avLst>
              <a:gd name="adj1" fmla="val 59535"/>
              <a:gd name="adj2" fmla="val -4475"/>
              <a:gd name="adj3" fmla="val -172998"/>
              <a:gd name="adj4" fmla="val -38884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Recession</a:t>
            </a:r>
            <a:endParaRPr lang="en-GB" dirty="0"/>
          </a:p>
        </p:txBody>
      </p:sp>
      <p:sp>
        <p:nvSpPr>
          <p:cNvPr id="7" name="Line Callout 1 (Border and Accent Bar) 6"/>
          <p:cNvSpPr/>
          <p:nvPr/>
        </p:nvSpPr>
        <p:spPr>
          <a:xfrm>
            <a:off x="899592" y="4933578"/>
            <a:ext cx="1728192" cy="864096"/>
          </a:xfrm>
          <a:prstGeom prst="accentBorderCallout1">
            <a:avLst>
              <a:gd name="adj1" fmla="val 2215"/>
              <a:gd name="adj2" fmla="val -7231"/>
              <a:gd name="adj3" fmla="val -170794"/>
              <a:gd name="adj4" fmla="val 10441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Recovery</a:t>
            </a:r>
            <a:endParaRPr lang="en-GB" dirty="0"/>
          </a:p>
        </p:txBody>
      </p:sp>
      <p:sp>
        <p:nvSpPr>
          <p:cNvPr id="8" name="Line Callout 1 (Border and Accent Bar) 7"/>
          <p:cNvSpPr/>
          <p:nvPr/>
        </p:nvSpPr>
        <p:spPr>
          <a:xfrm>
            <a:off x="6948264" y="1493168"/>
            <a:ext cx="1728192" cy="864096"/>
          </a:xfrm>
          <a:prstGeom prst="accentBorderCallout1">
            <a:avLst>
              <a:gd name="adj1" fmla="val 97014"/>
              <a:gd name="adj2" fmla="val -8333"/>
              <a:gd name="adj3" fmla="val 161001"/>
              <a:gd name="adj4" fmla="val 6804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Downturn</a:t>
            </a:r>
            <a:endParaRPr lang="en-GB" dirty="0"/>
          </a:p>
        </p:txBody>
      </p:sp>
      <p:sp>
        <p:nvSpPr>
          <p:cNvPr id="5" name="Rounded Rectangle 4"/>
          <p:cNvSpPr/>
          <p:nvPr/>
        </p:nvSpPr>
        <p:spPr>
          <a:xfrm>
            <a:off x="6156176" y="4933578"/>
            <a:ext cx="2987824" cy="192442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Task: Two significant points of comparison.</a:t>
            </a:r>
            <a:endParaRPr lang="en-GB" dirty="0"/>
          </a:p>
        </p:txBody>
      </p:sp>
      <p:pic>
        <p:nvPicPr>
          <p:cNvPr id="9" name="Picture 2" descr="http://www.vizcarra.info/fotos/historicos/politicos/MargaretThatcherCaricature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EF5FD"/>
              </a:clrFrom>
              <a:clrTo>
                <a:srgbClr val="EEF5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5856" y="1285860"/>
            <a:ext cx="1143008" cy="1727600"/>
          </a:xfrm>
          <a:prstGeom prst="rect">
            <a:avLst/>
          </a:prstGeom>
          <a:noFill/>
        </p:spPr>
      </p:pic>
      <p:pic>
        <p:nvPicPr>
          <p:cNvPr id="10" name="Picture 6" descr="http://1.bp.blogspot.com/_fpHrhbdSGe4/TT7QHaIPaAI/AAAAAAAAAoo/w8_u_bNCRhE/s1600/caricatures-of-tony-blair-and-george-bush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81329" y="3013460"/>
            <a:ext cx="1868759" cy="1714512"/>
          </a:xfrm>
          <a:prstGeom prst="rect">
            <a:avLst/>
          </a:prstGeom>
          <a:noFill/>
        </p:spPr>
      </p:pic>
      <p:pic>
        <p:nvPicPr>
          <p:cNvPr id="11" name="Picture 4" descr="http://twistedportrait.co.uk/gallery/gordon_brown_caricature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86710" y="0"/>
            <a:ext cx="1230899" cy="15541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264518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Economic Cycle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Draw out the economic cycle on your whiteboards.</a:t>
            </a:r>
          </a:p>
          <a:p>
            <a:r>
              <a:rPr lang="en-GB" dirty="0" smtClean="0"/>
              <a:t>Write out the following statements and suggest with each letter where each statement occurs on the economic cycle.</a:t>
            </a:r>
          </a:p>
          <a:p>
            <a:r>
              <a:rPr lang="en-GB" dirty="0" smtClean="0"/>
              <a:t>E.g. </a:t>
            </a:r>
            <a:endParaRPr lang="en-GB" dirty="0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2478963" y="3340306"/>
            <a:ext cx="0" cy="263103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2470103" y="5971336"/>
            <a:ext cx="4026392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reeform 5"/>
          <p:cNvSpPr/>
          <p:nvPr/>
        </p:nvSpPr>
        <p:spPr>
          <a:xfrm>
            <a:off x="2473264" y="3964750"/>
            <a:ext cx="3610588" cy="829109"/>
          </a:xfrm>
          <a:custGeom>
            <a:avLst/>
            <a:gdLst>
              <a:gd name="connsiteX0" fmla="*/ 0 w 5610225"/>
              <a:gd name="connsiteY0" fmla="*/ 289084 h 1225351"/>
              <a:gd name="connsiteX1" fmla="*/ 1447800 w 5610225"/>
              <a:gd name="connsiteY1" fmla="*/ 1222534 h 1225351"/>
              <a:gd name="connsiteX2" fmla="*/ 3419475 w 5610225"/>
              <a:gd name="connsiteY2" fmla="*/ 22384 h 1225351"/>
              <a:gd name="connsiteX3" fmla="*/ 5610225 w 5610225"/>
              <a:gd name="connsiteY3" fmla="*/ 555784 h 1225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0225" h="1225351">
                <a:moveTo>
                  <a:pt x="0" y="289084"/>
                </a:moveTo>
                <a:cubicBezTo>
                  <a:pt x="438943" y="778034"/>
                  <a:pt x="877887" y="1266984"/>
                  <a:pt x="1447800" y="1222534"/>
                </a:cubicBezTo>
                <a:cubicBezTo>
                  <a:pt x="2017713" y="1178084"/>
                  <a:pt x="2725738" y="133509"/>
                  <a:pt x="3419475" y="22384"/>
                </a:cubicBezTo>
                <a:cubicBezTo>
                  <a:pt x="4113212" y="-88741"/>
                  <a:pt x="4861718" y="233521"/>
                  <a:pt x="5610225" y="555784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2478963" y="3987441"/>
            <a:ext cx="3883901" cy="636693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083852" y="4305788"/>
            <a:ext cx="1113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Actual Growth</a:t>
            </a:r>
            <a:endParaRPr lang="en-GB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6174541" y="3527423"/>
            <a:ext cx="1113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Trend Growth</a:t>
            </a:r>
            <a:endParaRPr lang="en-GB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1572469" y="3690618"/>
            <a:ext cx="8351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GDP</a:t>
            </a:r>
            <a:endParaRPr lang="en-GB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5524790" y="6063126"/>
            <a:ext cx="6497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Time</a:t>
            </a:r>
            <a:endParaRPr lang="en-GB" sz="1200" dirty="0"/>
          </a:p>
        </p:txBody>
      </p:sp>
    </p:spTree>
    <p:extLst>
      <p:ext uri="{BB962C8B-B14F-4D97-AF65-F5344CB8AC3E}">
        <p14:creationId xmlns="" xmlns:p14="http://schemas.microsoft.com/office/powerpoint/2010/main" val="3903749149"/>
      </p:ext>
    </p:extLst>
  </p:cSld>
  <p:clrMapOvr>
    <a:masterClrMapping/>
  </p:clrMapOvr>
</p:sld>
</file>

<file path=ppt/theme/theme1.xml><?xml version="1.0" encoding="utf-8"?>
<a:theme xmlns:a="http://schemas.openxmlformats.org/drawingml/2006/main" name="Economics">
  <a:themeElements>
    <a:clrScheme name="Custom 63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304269"/>
      </a:accent1>
      <a:accent2>
        <a:srgbClr val="91BED4"/>
      </a:accent2>
      <a:accent3>
        <a:srgbClr val="485759"/>
      </a:accent3>
      <a:accent4>
        <a:srgbClr val="569CA5"/>
      </a:accent4>
      <a:accent5>
        <a:srgbClr val="70CCD8"/>
      </a:accent5>
      <a:accent6>
        <a:srgbClr val="101F41"/>
      </a:accent6>
      <a:hlink>
        <a:srgbClr val="0000FF"/>
      </a:hlink>
      <a:folHlink>
        <a:srgbClr val="80008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Economics</Template>
  <TotalTime>357</TotalTime>
  <Words>552</Words>
  <Application>Microsoft Office PowerPoint</Application>
  <PresentationFormat>On-screen Show (4:3)</PresentationFormat>
  <Paragraphs>126</Paragraphs>
  <Slides>17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Economics</vt:lpstr>
      <vt:lpstr>Relationship Between Businesses  &amp; The Economic Environment</vt:lpstr>
      <vt:lpstr>BMW Vs The Economy</vt:lpstr>
      <vt:lpstr>Aims and Objectives</vt:lpstr>
      <vt:lpstr>Micro &amp; Macro Factors</vt:lpstr>
      <vt:lpstr>Aggregate Demand and Aggregate Supply</vt:lpstr>
      <vt:lpstr>Economic Growth</vt:lpstr>
      <vt:lpstr>Slide 7</vt:lpstr>
      <vt:lpstr>UK GDP</vt:lpstr>
      <vt:lpstr>Economic Cycle </vt:lpstr>
      <vt:lpstr>Slide 10</vt:lpstr>
      <vt:lpstr>Slide 11</vt:lpstr>
      <vt:lpstr>Output Gaps</vt:lpstr>
      <vt:lpstr>Business Cycle Stages</vt:lpstr>
      <vt:lpstr>Business Cycle Stages</vt:lpstr>
      <vt:lpstr>Business Cycle Stages</vt:lpstr>
      <vt:lpstr>Business Cycle Stages</vt:lpstr>
      <vt:lpstr>Article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Economic Environment</dc:title>
  <dc:creator>myoung</dc:creator>
  <cp:lastModifiedBy>MYoung</cp:lastModifiedBy>
  <cp:revision>32</cp:revision>
  <dcterms:created xsi:type="dcterms:W3CDTF">2011-06-17T09:42:33Z</dcterms:created>
  <dcterms:modified xsi:type="dcterms:W3CDTF">2012-01-29T10:35:11Z</dcterms:modified>
</cp:coreProperties>
</file>