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8" r:id="rId4"/>
    <p:sldId id="265" r:id="rId5"/>
    <p:sldId id="260" r:id="rId6"/>
    <p:sldId id="261" r:id="rId7"/>
    <p:sldId id="262" r:id="rId8"/>
    <p:sldId id="263" r:id="rId9"/>
    <p:sldId id="264" r:id="rId10"/>
    <p:sldId id="257" r:id="rId11"/>
    <p:sldId id="266" r:id="rId12"/>
    <p:sldId id="278" r:id="rId13"/>
    <p:sldId id="279" r:id="rId14"/>
    <p:sldId id="280" r:id="rId15"/>
    <p:sldId id="270" r:id="rId16"/>
    <p:sldId id="268" r:id="rId17"/>
    <p:sldId id="272" r:id="rId18"/>
    <p:sldId id="273" r:id="rId19"/>
    <p:sldId id="274" r:id="rId20"/>
    <p:sldId id="275" r:id="rId21"/>
    <p:sldId id="277" r:id="rId22"/>
    <p:sldId id="276" r:id="rId23"/>
    <p:sldId id="271" r:id="rId24"/>
    <p:sldId id="267" r:id="rId25"/>
    <p:sldId id="281" r:id="rId26"/>
    <p:sldId id="26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D1102C-C2A2-4349-BE6B-482C88630B7B}" type="doc">
      <dgm:prSet loTypeId="urn:microsoft.com/office/officeart/2005/8/layout/radial5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FDF5EE5-BC18-4DFA-AF6B-0016AD0CB156}">
      <dgm:prSet phldrT="[Text]"/>
      <dgm:spPr/>
      <dgm:t>
        <a:bodyPr/>
        <a:lstStyle/>
        <a:p>
          <a:r>
            <a:rPr lang="en-GB" dirty="0" smtClean="0"/>
            <a:t>Why Set Objectives?</a:t>
          </a:r>
          <a:endParaRPr lang="en-GB" dirty="0"/>
        </a:p>
      </dgm:t>
    </dgm:pt>
    <dgm:pt modelId="{87378D01-2A45-4006-9E63-B74AB597611B}" type="parTrans" cxnId="{C29F0D59-D47F-4487-8929-D978E45D3787}">
      <dgm:prSet/>
      <dgm:spPr/>
      <dgm:t>
        <a:bodyPr/>
        <a:lstStyle/>
        <a:p>
          <a:endParaRPr lang="en-GB"/>
        </a:p>
      </dgm:t>
    </dgm:pt>
    <dgm:pt modelId="{0C85DA81-5473-4B17-994D-2A4F1C998C35}" type="sibTrans" cxnId="{C29F0D59-D47F-4487-8929-D978E45D3787}">
      <dgm:prSet/>
      <dgm:spPr/>
      <dgm:t>
        <a:bodyPr/>
        <a:lstStyle/>
        <a:p>
          <a:endParaRPr lang="en-GB"/>
        </a:p>
      </dgm:t>
    </dgm:pt>
    <dgm:pt modelId="{F33ED6F9-62F2-49D7-BF57-64102BC2B4F8}">
      <dgm:prSet phldrT="[Text]"/>
      <dgm:spPr/>
      <dgm:t>
        <a:bodyPr/>
        <a:lstStyle/>
        <a:p>
          <a:r>
            <a:rPr lang="en-GB" dirty="0" smtClean="0"/>
            <a:t>A</a:t>
          </a:r>
          <a:endParaRPr lang="en-GB" dirty="0"/>
        </a:p>
      </dgm:t>
    </dgm:pt>
    <dgm:pt modelId="{249356AB-C6B4-4BA3-A6D5-570EF375571A}" type="parTrans" cxnId="{3F697DA3-D489-48FB-9FED-1F39D6EE2642}">
      <dgm:prSet/>
      <dgm:spPr/>
      <dgm:t>
        <a:bodyPr/>
        <a:lstStyle/>
        <a:p>
          <a:endParaRPr lang="en-GB"/>
        </a:p>
      </dgm:t>
    </dgm:pt>
    <dgm:pt modelId="{977DDC42-0347-4C33-96EE-67C1E70B1C02}" type="sibTrans" cxnId="{3F697DA3-D489-48FB-9FED-1F39D6EE2642}">
      <dgm:prSet/>
      <dgm:spPr/>
      <dgm:t>
        <a:bodyPr/>
        <a:lstStyle/>
        <a:p>
          <a:endParaRPr lang="en-GB"/>
        </a:p>
      </dgm:t>
    </dgm:pt>
    <dgm:pt modelId="{F9E50448-FFF8-43AE-B44D-DEA4092F68DE}">
      <dgm:prSet phldrT="[Text]"/>
      <dgm:spPr/>
      <dgm:t>
        <a:bodyPr/>
        <a:lstStyle/>
        <a:p>
          <a:r>
            <a:rPr lang="en-GB" dirty="0" smtClean="0"/>
            <a:t>B</a:t>
          </a:r>
          <a:endParaRPr lang="en-GB" dirty="0"/>
        </a:p>
      </dgm:t>
    </dgm:pt>
    <dgm:pt modelId="{937C0A69-9312-423A-9A59-A4117413712A}" type="parTrans" cxnId="{1421F9B3-0FF4-4982-9134-48DAB5D9A21E}">
      <dgm:prSet/>
      <dgm:spPr/>
      <dgm:t>
        <a:bodyPr/>
        <a:lstStyle/>
        <a:p>
          <a:endParaRPr lang="en-GB"/>
        </a:p>
      </dgm:t>
    </dgm:pt>
    <dgm:pt modelId="{F240A4B5-8FBB-45AB-BFB8-25C04B0CBDC4}" type="sibTrans" cxnId="{1421F9B3-0FF4-4982-9134-48DAB5D9A21E}">
      <dgm:prSet/>
      <dgm:spPr/>
      <dgm:t>
        <a:bodyPr/>
        <a:lstStyle/>
        <a:p>
          <a:endParaRPr lang="en-GB"/>
        </a:p>
      </dgm:t>
    </dgm:pt>
    <dgm:pt modelId="{8A11E07F-100E-4A0E-B4CC-F77F75F75E8C}">
      <dgm:prSet phldrT="[Text]"/>
      <dgm:spPr/>
      <dgm:t>
        <a:bodyPr/>
        <a:lstStyle/>
        <a:p>
          <a:r>
            <a:rPr lang="en-GB" dirty="0" smtClean="0"/>
            <a:t>C</a:t>
          </a:r>
          <a:endParaRPr lang="en-GB" dirty="0"/>
        </a:p>
      </dgm:t>
    </dgm:pt>
    <dgm:pt modelId="{9A15A5A2-FE78-4993-8B06-610E42CF92F6}" type="parTrans" cxnId="{473F8FD0-D8EE-4F79-B7F0-6FEF4B59A238}">
      <dgm:prSet/>
      <dgm:spPr/>
      <dgm:t>
        <a:bodyPr/>
        <a:lstStyle/>
        <a:p>
          <a:endParaRPr lang="en-GB"/>
        </a:p>
      </dgm:t>
    </dgm:pt>
    <dgm:pt modelId="{C4720311-4D80-4593-9981-C383894947B5}" type="sibTrans" cxnId="{473F8FD0-D8EE-4F79-B7F0-6FEF4B59A238}">
      <dgm:prSet/>
      <dgm:spPr/>
      <dgm:t>
        <a:bodyPr/>
        <a:lstStyle/>
        <a:p>
          <a:endParaRPr lang="en-GB"/>
        </a:p>
      </dgm:t>
    </dgm:pt>
    <dgm:pt modelId="{FB19893D-BA5B-4379-B5C0-322B8970604B}">
      <dgm:prSet phldrT="[Text]"/>
      <dgm:spPr/>
      <dgm:t>
        <a:bodyPr/>
        <a:lstStyle/>
        <a:p>
          <a:r>
            <a:rPr lang="en-GB" dirty="0" smtClean="0"/>
            <a:t>D</a:t>
          </a:r>
          <a:endParaRPr lang="en-GB" dirty="0"/>
        </a:p>
      </dgm:t>
    </dgm:pt>
    <dgm:pt modelId="{2FEED332-6025-4049-96FE-D3FD6D7B811E}" type="parTrans" cxnId="{AC52C674-D947-4CA0-9855-7CF00016F194}">
      <dgm:prSet/>
      <dgm:spPr/>
      <dgm:t>
        <a:bodyPr/>
        <a:lstStyle/>
        <a:p>
          <a:endParaRPr lang="en-GB"/>
        </a:p>
      </dgm:t>
    </dgm:pt>
    <dgm:pt modelId="{02B4FF3B-0114-4318-B26A-2E5465CB2C0C}" type="sibTrans" cxnId="{AC52C674-D947-4CA0-9855-7CF00016F194}">
      <dgm:prSet/>
      <dgm:spPr/>
      <dgm:t>
        <a:bodyPr/>
        <a:lstStyle/>
        <a:p>
          <a:endParaRPr lang="en-GB"/>
        </a:p>
      </dgm:t>
    </dgm:pt>
    <dgm:pt modelId="{D5FF7A12-C124-425B-888B-21E75C218EC3}" type="pres">
      <dgm:prSet presAssocID="{EAD1102C-C2A2-4349-BE6B-482C88630B7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4458865-B753-4F0F-B082-470737C1C6C6}" type="pres">
      <dgm:prSet presAssocID="{6FDF5EE5-BC18-4DFA-AF6B-0016AD0CB156}" presName="centerShape" presStyleLbl="node0" presStyleIdx="0" presStyleCnt="1"/>
      <dgm:spPr/>
      <dgm:t>
        <a:bodyPr/>
        <a:lstStyle/>
        <a:p>
          <a:endParaRPr lang="en-GB"/>
        </a:p>
      </dgm:t>
    </dgm:pt>
    <dgm:pt modelId="{8E02132E-6255-4A18-849D-AEBAA1CC1846}" type="pres">
      <dgm:prSet presAssocID="{249356AB-C6B4-4BA3-A6D5-570EF375571A}" presName="parTrans" presStyleLbl="sibTrans2D1" presStyleIdx="0" presStyleCnt="4"/>
      <dgm:spPr/>
      <dgm:t>
        <a:bodyPr/>
        <a:lstStyle/>
        <a:p>
          <a:endParaRPr lang="en-GB"/>
        </a:p>
      </dgm:t>
    </dgm:pt>
    <dgm:pt modelId="{3CF66F36-FC0B-42C7-9F26-72F7C670BD1D}" type="pres">
      <dgm:prSet presAssocID="{249356AB-C6B4-4BA3-A6D5-570EF375571A}" presName="connectorText" presStyleLbl="sibTrans2D1" presStyleIdx="0" presStyleCnt="4"/>
      <dgm:spPr/>
      <dgm:t>
        <a:bodyPr/>
        <a:lstStyle/>
        <a:p>
          <a:endParaRPr lang="en-GB"/>
        </a:p>
      </dgm:t>
    </dgm:pt>
    <dgm:pt modelId="{6F914F8C-A13B-4095-AC1B-3028EBDA7CDE}" type="pres">
      <dgm:prSet presAssocID="{F33ED6F9-62F2-49D7-BF57-64102BC2B4F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612172D-E5DF-48A4-AFA7-32F264265DF8}" type="pres">
      <dgm:prSet presAssocID="{937C0A69-9312-423A-9A59-A4117413712A}" presName="parTrans" presStyleLbl="sibTrans2D1" presStyleIdx="1" presStyleCnt="4"/>
      <dgm:spPr/>
      <dgm:t>
        <a:bodyPr/>
        <a:lstStyle/>
        <a:p>
          <a:endParaRPr lang="en-GB"/>
        </a:p>
      </dgm:t>
    </dgm:pt>
    <dgm:pt modelId="{B120F679-F47D-42F3-BD73-23443DFFDD71}" type="pres">
      <dgm:prSet presAssocID="{937C0A69-9312-423A-9A59-A4117413712A}" presName="connectorText" presStyleLbl="sibTrans2D1" presStyleIdx="1" presStyleCnt="4"/>
      <dgm:spPr/>
      <dgm:t>
        <a:bodyPr/>
        <a:lstStyle/>
        <a:p>
          <a:endParaRPr lang="en-GB"/>
        </a:p>
      </dgm:t>
    </dgm:pt>
    <dgm:pt modelId="{181A193E-698B-4D11-82FD-F8CC2FAA7974}" type="pres">
      <dgm:prSet presAssocID="{F9E50448-FFF8-43AE-B44D-DEA4092F68D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6E88DC-9499-40DE-A2B2-923DED401E80}" type="pres">
      <dgm:prSet presAssocID="{9A15A5A2-FE78-4993-8B06-610E42CF92F6}" presName="parTrans" presStyleLbl="sibTrans2D1" presStyleIdx="2" presStyleCnt="4"/>
      <dgm:spPr/>
      <dgm:t>
        <a:bodyPr/>
        <a:lstStyle/>
        <a:p>
          <a:endParaRPr lang="en-GB"/>
        </a:p>
      </dgm:t>
    </dgm:pt>
    <dgm:pt modelId="{F369A8E3-DBB7-4D62-B8E8-C2ABDA251481}" type="pres">
      <dgm:prSet presAssocID="{9A15A5A2-FE78-4993-8B06-610E42CF92F6}" presName="connectorText" presStyleLbl="sibTrans2D1" presStyleIdx="2" presStyleCnt="4"/>
      <dgm:spPr/>
      <dgm:t>
        <a:bodyPr/>
        <a:lstStyle/>
        <a:p>
          <a:endParaRPr lang="en-GB"/>
        </a:p>
      </dgm:t>
    </dgm:pt>
    <dgm:pt modelId="{2237D539-B682-45A4-A9CB-D9F47D3556E2}" type="pres">
      <dgm:prSet presAssocID="{8A11E07F-100E-4A0E-B4CC-F77F75F75E8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934DE4A-18B3-4B9D-B9E3-9DC774FE6FFF}" type="pres">
      <dgm:prSet presAssocID="{2FEED332-6025-4049-96FE-D3FD6D7B811E}" presName="parTrans" presStyleLbl="sibTrans2D1" presStyleIdx="3" presStyleCnt="4"/>
      <dgm:spPr/>
      <dgm:t>
        <a:bodyPr/>
        <a:lstStyle/>
        <a:p>
          <a:endParaRPr lang="en-GB"/>
        </a:p>
      </dgm:t>
    </dgm:pt>
    <dgm:pt modelId="{363207A6-A324-41F7-A6E6-3B172EF71F51}" type="pres">
      <dgm:prSet presAssocID="{2FEED332-6025-4049-96FE-D3FD6D7B811E}" presName="connectorText" presStyleLbl="sibTrans2D1" presStyleIdx="3" presStyleCnt="4"/>
      <dgm:spPr/>
      <dgm:t>
        <a:bodyPr/>
        <a:lstStyle/>
        <a:p>
          <a:endParaRPr lang="en-GB"/>
        </a:p>
      </dgm:t>
    </dgm:pt>
    <dgm:pt modelId="{88B3CD3D-E979-4029-9CE1-72BFCAA35924}" type="pres">
      <dgm:prSet presAssocID="{FB19893D-BA5B-4379-B5C0-322B8970604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F697DA3-D489-48FB-9FED-1F39D6EE2642}" srcId="{6FDF5EE5-BC18-4DFA-AF6B-0016AD0CB156}" destId="{F33ED6F9-62F2-49D7-BF57-64102BC2B4F8}" srcOrd="0" destOrd="0" parTransId="{249356AB-C6B4-4BA3-A6D5-570EF375571A}" sibTransId="{977DDC42-0347-4C33-96EE-67C1E70B1C02}"/>
    <dgm:cxn modelId="{14DC57E5-12CA-430B-8563-E0F11202FD39}" type="presOf" srcId="{937C0A69-9312-423A-9A59-A4117413712A}" destId="{C612172D-E5DF-48A4-AFA7-32F264265DF8}" srcOrd="0" destOrd="0" presId="urn:microsoft.com/office/officeart/2005/8/layout/radial5"/>
    <dgm:cxn modelId="{AC52C674-D947-4CA0-9855-7CF00016F194}" srcId="{6FDF5EE5-BC18-4DFA-AF6B-0016AD0CB156}" destId="{FB19893D-BA5B-4379-B5C0-322B8970604B}" srcOrd="3" destOrd="0" parTransId="{2FEED332-6025-4049-96FE-D3FD6D7B811E}" sibTransId="{02B4FF3B-0114-4318-B26A-2E5465CB2C0C}"/>
    <dgm:cxn modelId="{C29F0D59-D47F-4487-8929-D978E45D3787}" srcId="{EAD1102C-C2A2-4349-BE6B-482C88630B7B}" destId="{6FDF5EE5-BC18-4DFA-AF6B-0016AD0CB156}" srcOrd="0" destOrd="0" parTransId="{87378D01-2A45-4006-9E63-B74AB597611B}" sibTransId="{0C85DA81-5473-4B17-994D-2A4F1C998C35}"/>
    <dgm:cxn modelId="{0CA7C7B2-A3F8-4515-B416-106FB73C6885}" type="presOf" srcId="{9A15A5A2-FE78-4993-8B06-610E42CF92F6}" destId="{5E6E88DC-9499-40DE-A2B2-923DED401E80}" srcOrd="0" destOrd="0" presId="urn:microsoft.com/office/officeart/2005/8/layout/radial5"/>
    <dgm:cxn modelId="{5B3E33F6-E4A9-4FC6-88FA-E4CF267257A9}" type="presOf" srcId="{2FEED332-6025-4049-96FE-D3FD6D7B811E}" destId="{363207A6-A324-41F7-A6E6-3B172EF71F51}" srcOrd="1" destOrd="0" presId="urn:microsoft.com/office/officeart/2005/8/layout/radial5"/>
    <dgm:cxn modelId="{57B5851F-A011-4768-B329-51E5AAE79441}" type="presOf" srcId="{249356AB-C6B4-4BA3-A6D5-570EF375571A}" destId="{3CF66F36-FC0B-42C7-9F26-72F7C670BD1D}" srcOrd="1" destOrd="0" presId="urn:microsoft.com/office/officeart/2005/8/layout/radial5"/>
    <dgm:cxn modelId="{E164F3AF-8CC5-4A49-A93B-31942FAC2C0A}" type="presOf" srcId="{6FDF5EE5-BC18-4DFA-AF6B-0016AD0CB156}" destId="{D4458865-B753-4F0F-B082-470737C1C6C6}" srcOrd="0" destOrd="0" presId="urn:microsoft.com/office/officeart/2005/8/layout/radial5"/>
    <dgm:cxn modelId="{EB3CD6E8-D482-402B-B998-D589481C967B}" type="presOf" srcId="{EAD1102C-C2A2-4349-BE6B-482C88630B7B}" destId="{D5FF7A12-C124-425B-888B-21E75C218EC3}" srcOrd="0" destOrd="0" presId="urn:microsoft.com/office/officeart/2005/8/layout/radial5"/>
    <dgm:cxn modelId="{0BBED7FC-C03D-4D96-9802-5CC930686B5F}" type="presOf" srcId="{249356AB-C6B4-4BA3-A6D5-570EF375571A}" destId="{8E02132E-6255-4A18-849D-AEBAA1CC1846}" srcOrd="0" destOrd="0" presId="urn:microsoft.com/office/officeart/2005/8/layout/radial5"/>
    <dgm:cxn modelId="{7DD2E2A1-B77D-433C-8ED4-55893CCC5389}" type="presOf" srcId="{F9E50448-FFF8-43AE-B44D-DEA4092F68DE}" destId="{181A193E-698B-4D11-82FD-F8CC2FAA7974}" srcOrd="0" destOrd="0" presId="urn:microsoft.com/office/officeart/2005/8/layout/radial5"/>
    <dgm:cxn modelId="{B738D1DA-C873-4173-9BD9-A84E48460438}" type="presOf" srcId="{8A11E07F-100E-4A0E-B4CC-F77F75F75E8C}" destId="{2237D539-B682-45A4-A9CB-D9F47D3556E2}" srcOrd="0" destOrd="0" presId="urn:microsoft.com/office/officeart/2005/8/layout/radial5"/>
    <dgm:cxn modelId="{1E6CC204-2356-46BB-B09B-89AF61630881}" type="presOf" srcId="{9A15A5A2-FE78-4993-8B06-610E42CF92F6}" destId="{F369A8E3-DBB7-4D62-B8E8-C2ABDA251481}" srcOrd="1" destOrd="0" presId="urn:microsoft.com/office/officeart/2005/8/layout/radial5"/>
    <dgm:cxn modelId="{4BC469DF-0B30-4F67-8CF1-18C9F3C26BB4}" type="presOf" srcId="{F33ED6F9-62F2-49D7-BF57-64102BC2B4F8}" destId="{6F914F8C-A13B-4095-AC1B-3028EBDA7CDE}" srcOrd="0" destOrd="0" presId="urn:microsoft.com/office/officeart/2005/8/layout/radial5"/>
    <dgm:cxn modelId="{DB329241-D088-46C9-8384-4698161EA12C}" type="presOf" srcId="{2FEED332-6025-4049-96FE-D3FD6D7B811E}" destId="{D934DE4A-18B3-4B9D-B9E3-9DC774FE6FFF}" srcOrd="0" destOrd="0" presId="urn:microsoft.com/office/officeart/2005/8/layout/radial5"/>
    <dgm:cxn modelId="{C5FA75C3-7711-491F-86CF-53E62A5BF20E}" type="presOf" srcId="{FB19893D-BA5B-4379-B5C0-322B8970604B}" destId="{88B3CD3D-E979-4029-9CE1-72BFCAA35924}" srcOrd="0" destOrd="0" presId="urn:microsoft.com/office/officeart/2005/8/layout/radial5"/>
    <dgm:cxn modelId="{473F8FD0-D8EE-4F79-B7F0-6FEF4B59A238}" srcId="{6FDF5EE5-BC18-4DFA-AF6B-0016AD0CB156}" destId="{8A11E07F-100E-4A0E-B4CC-F77F75F75E8C}" srcOrd="2" destOrd="0" parTransId="{9A15A5A2-FE78-4993-8B06-610E42CF92F6}" sibTransId="{C4720311-4D80-4593-9981-C383894947B5}"/>
    <dgm:cxn modelId="{328DC45F-A2F7-4FCB-8D33-56736BF9F908}" type="presOf" srcId="{937C0A69-9312-423A-9A59-A4117413712A}" destId="{B120F679-F47D-42F3-BD73-23443DFFDD71}" srcOrd="1" destOrd="0" presId="urn:microsoft.com/office/officeart/2005/8/layout/radial5"/>
    <dgm:cxn modelId="{1421F9B3-0FF4-4982-9134-48DAB5D9A21E}" srcId="{6FDF5EE5-BC18-4DFA-AF6B-0016AD0CB156}" destId="{F9E50448-FFF8-43AE-B44D-DEA4092F68DE}" srcOrd="1" destOrd="0" parTransId="{937C0A69-9312-423A-9A59-A4117413712A}" sibTransId="{F240A4B5-8FBB-45AB-BFB8-25C04B0CBDC4}"/>
    <dgm:cxn modelId="{54E9C3A2-FA04-4CD4-9DF2-21BF6CA49942}" type="presParOf" srcId="{D5FF7A12-C124-425B-888B-21E75C218EC3}" destId="{D4458865-B753-4F0F-B082-470737C1C6C6}" srcOrd="0" destOrd="0" presId="urn:microsoft.com/office/officeart/2005/8/layout/radial5"/>
    <dgm:cxn modelId="{E0DD9218-0A29-4B7A-A2F8-0E56355BA8F7}" type="presParOf" srcId="{D5FF7A12-C124-425B-888B-21E75C218EC3}" destId="{8E02132E-6255-4A18-849D-AEBAA1CC1846}" srcOrd="1" destOrd="0" presId="urn:microsoft.com/office/officeart/2005/8/layout/radial5"/>
    <dgm:cxn modelId="{22DFE67E-B493-4F12-9840-E04BCB8A3398}" type="presParOf" srcId="{8E02132E-6255-4A18-849D-AEBAA1CC1846}" destId="{3CF66F36-FC0B-42C7-9F26-72F7C670BD1D}" srcOrd="0" destOrd="0" presId="urn:microsoft.com/office/officeart/2005/8/layout/radial5"/>
    <dgm:cxn modelId="{31B7E642-B197-42A5-A676-80AE6D3A0164}" type="presParOf" srcId="{D5FF7A12-C124-425B-888B-21E75C218EC3}" destId="{6F914F8C-A13B-4095-AC1B-3028EBDA7CDE}" srcOrd="2" destOrd="0" presId="urn:microsoft.com/office/officeart/2005/8/layout/radial5"/>
    <dgm:cxn modelId="{627119EA-34AF-4F00-8C20-82798FE7615F}" type="presParOf" srcId="{D5FF7A12-C124-425B-888B-21E75C218EC3}" destId="{C612172D-E5DF-48A4-AFA7-32F264265DF8}" srcOrd="3" destOrd="0" presId="urn:microsoft.com/office/officeart/2005/8/layout/radial5"/>
    <dgm:cxn modelId="{FE530E7B-552A-4F99-992C-00C567894C5D}" type="presParOf" srcId="{C612172D-E5DF-48A4-AFA7-32F264265DF8}" destId="{B120F679-F47D-42F3-BD73-23443DFFDD71}" srcOrd="0" destOrd="0" presId="urn:microsoft.com/office/officeart/2005/8/layout/radial5"/>
    <dgm:cxn modelId="{5348196E-3C41-4EAA-BDB9-FDD5A1B98E82}" type="presParOf" srcId="{D5FF7A12-C124-425B-888B-21E75C218EC3}" destId="{181A193E-698B-4D11-82FD-F8CC2FAA7974}" srcOrd="4" destOrd="0" presId="urn:microsoft.com/office/officeart/2005/8/layout/radial5"/>
    <dgm:cxn modelId="{CD951E63-9B9D-4B11-B986-3D0549ACE311}" type="presParOf" srcId="{D5FF7A12-C124-425B-888B-21E75C218EC3}" destId="{5E6E88DC-9499-40DE-A2B2-923DED401E80}" srcOrd="5" destOrd="0" presId="urn:microsoft.com/office/officeart/2005/8/layout/radial5"/>
    <dgm:cxn modelId="{489D38C7-FE7E-4B7D-9AAD-83020CC92499}" type="presParOf" srcId="{5E6E88DC-9499-40DE-A2B2-923DED401E80}" destId="{F369A8E3-DBB7-4D62-B8E8-C2ABDA251481}" srcOrd="0" destOrd="0" presId="urn:microsoft.com/office/officeart/2005/8/layout/radial5"/>
    <dgm:cxn modelId="{632029AB-02A3-45FA-8C5E-ABBC01AAAF57}" type="presParOf" srcId="{D5FF7A12-C124-425B-888B-21E75C218EC3}" destId="{2237D539-B682-45A4-A9CB-D9F47D3556E2}" srcOrd="6" destOrd="0" presId="urn:microsoft.com/office/officeart/2005/8/layout/radial5"/>
    <dgm:cxn modelId="{95870C4D-C6AC-41B3-BA8C-5A3E4B14BDF7}" type="presParOf" srcId="{D5FF7A12-C124-425B-888B-21E75C218EC3}" destId="{D934DE4A-18B3-4B9D-B9E3-9DC774FE6FFF}" srcOrd="7" destOrd="0" presId="urn:microsoft.com/office/officeart/2005/8/layout/radial5"/>
    <dgm:cxn modelId="{5A1A553F-9238-436A-8CD2-2510EF3ABB6A}" type="presParOf" srcId="{D934DE4A-18B3-4B9D-B9E3-9DC774FE6FFF}" destId="{363207A6-A324-41F7-A6E6-3B172EF71F51}" srcOrd="0" destOrd="0" presId="urn:microsoft.com/office/officeart/2005/8/layout/radial5"/>
    <dgm:cxn modelId="{9F0ABC29-2B11-4452-99D5-8B6768E860A1}" type="presParOf" srcId="{D5FF7A12-C124-425B-888B-21E75C218EC3}" destId="{88B3CD3D-E979-4029-9CE1-72BFCAA35924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A27A38-2EB7-4899-B704-A4F146D72C9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E2387F0-CA48-41CC-8976-838940BD8A01}">
      <dgm:prSet phldrT="[Text]"/>
      <dgm:spPr/>
      <dgm:t>
        <a:bodyPr/>
        <a:lstStyle/>
        <a:p>
          <a:r>
            <a:rPr lang="en-GB" dirty="0" smtClean="0"/>
            <a:t>Profit Maximisation</a:t>
          </a:r>
          <a:endParaRPr lang="en-GB" dirty="0"/>
        </a:p>
      </dgm:t>
    </dgm:pt>
    <dgm:pt modelId="{5781D313-0166-42A1-B8C9-7219E5FFFBC2}" type="parTrans" cxnId="{4754324C-9499-4B57-B8E6-9C6D67D4C3B0}">
      <dgm:prSet/>
      <dgm:spPr/>
      <dgm:t>
        <a:bodyPr/>
        <a:lstStyle/>
        <a:p>
          <a:endParaRPr lang="en-GB"/>
        </a:p>
      </dgm:t>
    </dgm:pt>
    <dgm:pt modelId="{6C5ACCAD-C72C-4931-8A71-96E758AE372E}" type="sibTrans" cxnId="{4754324C-9499-4B57-B8E6-9C6D67D4C3B0}">
      <dgm:prSet/>
      <dgm:spPr/>
      <dgm:t>
        <a:bodyPr/>
        <a:lstStyle/>
        <a:p>
          <a:endParaRPr lang="en-GB"/>
        </a:p>
      </dgm:t>
    </dgm:pt>
    <dgm:pt modelId="{DEB213D0-E58D-40B8-8F20-B7906E3AAF7C}">
      <dgm:prSet phldrT="[Text]"/>
      <dgm:spPr/>
      <dgm:t>
        <a:bodyPr/>
        <a:lstStyle/>
        <a:p>
          <a:r>
            <a:rPr lang="en-GB" dirty="0" smtClean="0"/>
            <a:t>Earn as much profit as possible.</a:t>
          </a:r>
          <a:endParaRPr lang="en-GB" dirty="0"/>
        </a:p>
      </dgm:t>
    </dgm:pt>
    <dgm:pt modelId="{887D13F9-34E1-4DCD-92CB-CCF1606E8CE8}" type="parTrans" cxnId="{A457BD13-B85E-438A-A10B-9C1412DADDBC}">
      <dgm:prSet/>
      <dgm:spPr/>
      <dgm:t>
        <a:bodyPr/>
        <a:lstStyle/>
        <a:p>
          <a:endParaRPr lang="en-GB"/>
        </a:p>
      </dgm:t>
    </dgm:pt>
    <dgm:pt modelId="{57DB8B9A-7B7D-49FA-8156-A444740D23C5}" type="sibTrans" cxnId="{A457BD13-B85E-438A-A10B-9C1412DADDBC}">
      <dgm:prSet/>
      <dgm:spPr/>
      <dgm:t>
        <a:bodyPr/>
        <a:lstStyle/>
        <a:p>
          <a:endParaRPr lang="en-GB"/>
        </a:p>
      </dgm:t>
    </dgm:pt>
    <dgm:pt modelId="{515AB469-3D63-4333-82CF-45F279F9AF40}">
      <dgm:prSet phldrT="[Text]"/>
      <dgm:spPr/>
      <dgm:t>
        <a:bodyPr/>
        <a:lstStyle/>
        <a:p>
          <a:r>
            <a:rPr lang="en-GB" dirty="0" smtClean="0"/>
            <a:t>Profit Satisficing</a:t>
          </a:r>
          <a:endParaRPr lang="en-GB" dirty="0"/>
        </a:p>
      </dgm:t>
    </dgm:pt>
    <dgm:pt modelId="{40AEC2E3-C572-482C-93A2-537FF91782AA}" type="parTrans" cxnId="{97A8872A-14DF-4048-AA14-283F705FD6EF}">
      <dgm:prSet/>
      <dgm:spPr/>
      <dgm:t>
        <a:bodyPr/>
        <a:lstStyle/>
        <a:p>
          <a:endParaRPr lang="en-GB"/>
        </a:p>
      </dgm:t>
    </dgm:pt>
    <dgm:pt modelId="{84FDA37F-68AA-45DF-8605-D644AAAA9EAD}" type="sibTrans" cxnId="{97A8872A-14DF-4048-AA14-283F705FD6EF}">
      <dgm:prSet/>
      <dgm:spPr/>
      <dgm:t>
        <a:bodyPr/>
        <a:lstStyle/>
        <a:p>
          <a:endParaRPr lang="en-GB"/>
        </a:p>
      </dgm:t>
    </dgm:pt>
    <dgm:pt modelId="{9810957F-2253-4F99-8689-1DD885C2EAC7}">
      <dgm:prSet phldrT="[Text]"/>
      <dgm:spPr/>
      <dgm:t>
        <a:bodyPr/>
        <a:lstStyle/>
        <a:p>
          <a:r>
            <a:rPr lang="en-GB" dirty="0" smtClean="0"/>
            <a:t>Earning just enough profit to pay costs and pay owners a salary.</a:t>
          </a:r>
          <a:endParaRPr lang="en-GB" dirty="0"/>
        </a:p>
      </dgm:t>
    </dgm:pt>
    <dgm:pt modelId="{728B5F95-5977-48CC-8132-8642EEB99E56}" type="parTrans" cxnId="{AE7876E0-F9DF-40BA-BCBC-985115F674E1}">
      <dgm:prSet/>
      <dgm:spPr/>
      <dgm:t>
        <a:bodyPr/>
        <a:lstStyle/>
        <a:p>
          <a:endParaRPr lang="en-GB"/>
        </a:p>
      </dgm:t>
    </dgm:pt>
    <dgm:pt modelId="{53B48058-8E8F-4F6A-9E14-04CF05832236}" type="sibTrans" cxnId="{AE7876E0-F9DF-40BA-BCBC-985115F674E1}">
      <dgm:prSet/>
      <dgm:spPr/>
      <dgm:t>
        <a:bodyPr/>
        <a:lstStyle/>
        <a:p>
          <a:endParaRPr lang="en-GB"/>
        </a:p>
      </dgm:t>
    </dgm:pt>
    <dgm:pt modelId="{20D122E1-2933-4B70-B18F-9AF69838AF26}">
      <dgm:prSet phldrT="[Text]"/>
      <dgm:spPr/>
      <dgm:t>
        <a:bodyPr/>
        <a:lstStyle/>
        <a:p>
          <a:r>
            <a:rPr lang="en-GB" dirty="0" smtClean="0"/>
            <a:t>May conflict with other objectives. </a:t>
          </a:r>
          <a:endParaRPr lang="en-GB" dirty="0"/>
        </a:p>
      </dgm:t>
    </dgm:pt>
    <dgm:pt modelId="{EA0EDE80-AB98-4FE8-9303-DF8E241EB684}" type="parTrans" cxnId="{5EA4AF07-4EF3-4506-88C3-EFF1A831760E}">
      <dgm:prSet/>
      <dgm:spPr/>
      <dgm:t>
        <a:bodyPr/>
        <a:lstStyle/>
        <a:p>
          <a:endParaRPr lang="en-GB"/>
        </a:p>
      </dgm:t>
    </dgm:pt>
    <dgm:pt modelId="{2FDBA510-777F-4E02-87D5-0C4583A8AEA2}" type="sibTrans" cxnId="{5EA4AF07-4EF3-4506-88C3-EFF1A831760E}">
      <dgm:prSet/>
      <dgm:spPr/>
      <dgm:t>
        <a:bodyPr/>
        <a:lstStyle/>
        <a:p>
          <a:endParaRPr lang="en-GB"/>
        </a:p>
      </dgm:t>
    </dgm:pt>
    <dgm:pt modelId="{0406B56F-76F9-4BE3-8F61-432B15001C74}">
      <dgm:prSet phldrT="[Text]"/>
      <dgm:spPr/>
      <dgm:t>
        <a:bodyPr/>
        <a:lstStyle/>
        <a:p>
          <a:r>
            <a:rPr lang="en-GB" dirty="0" smtClean="0"/>
            <a:t>If cut prices to increase sales.</a:t>
          </a:r>
          <a:endParaRPr lang="en-GB" dirty="0"/>
        </a:p>
      </dgm:t>
    </dgm:pt>
    <dgm:pt modelId="{D932C08B-FEA5-45F8-B684-285EA468B0DC}" type="parTrans" cxnId="{DA53AB21-535F-4B3E-A58D-505AE848E950}">
      <dgm:prSet/>
      <dgm:spPr/>
      <dgm:t>
        <a:bodyPr/>
        <a:lstStyle/>
        <a:p>
          <a:endParaRPr lang="en-GB"/>
        </a:p>
      </dgm:t>
    </dgm:pt>
    <dgm:pt modelId="{6BFC49F0-C8DC-4674-8D90-953B75A4E195}" type="sibTrans" cxnId="{DA53AB21-535F-4B3E-A58D-505AE848E950}">
      <dgm:prSet/>
      <dgm:spPr/>
      <dgm:t>
        <a:bodyPr/>
        <a:lstStyle/>
        <a:p>
          <a:endParaRPr lang="en-GB"/>
        </a:p>
      </dgm:t>
    </dgm:pt>
    <dgm:pt modelId="{611D2766-D373-4B24-A004-2F541F2F2EDC}" type="pres">
      <dgm:prSet presAssocID="{6EA27A38-2EB7-4899-B704-A4F146D72C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4E84006-1E2B-4360-97EE-43C6EDD4E3A1}" type="pres">
      <dgm:prSet presAssocID="{3E2387F0-CA48-41CC-8976-838940BD8A0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F29E440-847B-4E1E-B0DD-62F3B71AD765}" type="pres">
      <dgm:prSet presAssocID="{3E2387F0-CA48-41CC-8976-838940BD8A0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F08EDED-6CB1-482E-855D-451EAC2E31FC}" type="pres">
      <dgm:prSet presAssocID="{515AB469-3D63-4333-82CF-45F279F9AF4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4579AEE-FBE1-423B-9A5F-99CC0050C325}" type="pres">
      <dgm:prSet presAssocID="{515AB469-3D63-4333-82CF-45F279F9AF40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75D8FFD-4FC5-4B0B-8B06-1CA48C907CDF}" type="presOf" srcId="{6EA27A38-2EB7-4899-B704-A4F146D72C91}" destId="{611D2766-D373-4B24-A004-2F541F2F2EDC}" srcOrd="0" destOrd="0" presId="urn:microsoft.com/office/officeart/2005/8/layout/vList2"/>
    <dgm:cxn modelId="{97A8872A-14DF-4048-AA14-283F705FD6EF}" srcId="{6EA27A38-2EB7-4899-B704-A4F146D72C91}" destId="{515AB469-3D63-4333-82CF-45F279F9AF40}" srcOrd="1" destOrd="0" parTransId="{40AEC2E3-C572-482C-93A2-537FF91782AA}" sibTransId="{84FDA37F-68AA-45DF-8605-D644AAAA9EAD}"/>
    <dgm:cxn modelId="{613A407C-D8A1-49A3-BC69-9F62DA2347F8}" type="presOf" srcId="{0406B56F-76F9-4BE3-8F61-432B15001C74}" destId="{4F29E440-847B-4E1E-B0DD-62F3B71AD765}" srcOrd="0" destOrd="2" presId="urn:microsoft.com/office/officeart/2005/8/layout/vList2"/>
    <dgm:cxn modelId="{A457BD13-B85E-438A-A10B-9C1412DADDBC}" srcId="{3E2387F0-CA48-41CC-8976-838940BD8A01}" destId="{DEB213D0-E58D-40B8-8F20-B7906E3AAF7C}" srcOrd="0" destOrd="0" parTransId="{887D13F9-34E1-4DCD-92CB-CCF1606E8CE8}" sibTransId="{57DB8B9A-7B7D-49FA-8156-A444740D23C5}"/>
    <dgm:cxn modelId="{FAC848E3-97E9-4F06-8256-49A5F6ED41C4}" type="presOf" srcId="{DEB213D0-E58D-40B8-8F20-B7906E3AAF7C}" destId="{4F29E440-847B-4E1E-B0DD-62F3B71AD765}" srcOrd="0" destOrd="0" presId="urn:microsoft.com/office/officeart/2005/8/layout/vList2"/>
    <dgm:cxn modelId="{5EA4AF07-4EF3-4506-88C3-EFF1A831760E}" srcId="{3E2387F0-CA48-41CC-8976-838940BD8A01}" destId="{20D122E1-2933-4B70-B18F-9AF69838AF26}" srcOrd="1" destOrd="0" parTransId="{EA0EDE80-AB98-4FE8-9303-DF8E241EB684}" sibTransId="{2FDBA510-777F-4E02-87D5-0C4583A8AEA2}"/>
    <dgm:cxn modelId="{4754324C-9499-4B57-B8E6-9C6D67D4C3B0}" srcId="{6EA27A38-2EB7-4899-B704-A4F146D72C91}" destId="{3E2387F0-CA48-41CC-8976-838940BD8A01}" srcOrd="0" destOrd="0" parTransId="{5781D313-0166-42A1-B8C9-7219E5FFFBC2}" sibTransId="{6C5ACCAD-C72C-4931-8A71-96E758AE372E}"/>
    <dgm:cxn modelId="{DA53AB21-535F-4B3E-A58D-505AE848E950}" srcId="{3E2387F0-CA48-41CC-8976-838940BD8A01}" destId="{0406B56F-76F9-4BE3-8F61-432B15001C74}" srcOrd="2" destOrd="0" parTransId="{D932C08B-FEA5-45F8-B684-285EA468B0DC}" sibTransId="{6BFC49F0-C8DC-4674-8D90-953B75A4E195}"/>
    <dgm:cxn modelId="{87795AC6-3CE7-4A2D-9265-4CCE030A158F}" type="presOf" srcId="{515AB469-3D63-4333-82CF-45F279F9AF40}" destId="{7F08EDED-6CB1-482E-855D-451EAC2E31FC}" srcOrd="0" destOrd="0" presId="urn:microsoft.com/office/officeart/2005/8/layout/vList2"/>
    <dgm:cxn modelId="{A053F5CE-68FE-4B94-8D9C-6E23DC284380}" type="presOf" srcId="{3E2387F0-CA48-41CC-8976-838940BD8A01}" destId="{14E84006-1E2B-4360-97EE-43C6EDD4E3A1}" srcOrd="0" destOrd="0" presId="urn:microsoft.com/office/officeart/2005/8/layout/vList2"/>
    <dgm:cxn modelId="{A4344345-CB8F-4EC2-A7F9-B7FDAC29A2CA}" type="presOf" srcId="{20D122E1-2933-4B70-B18F-9AF69838AF26}" destId="{4F29E440-847B-4E1E-B0DD-62F3B71AD765}" srcOrd="0" destOrd="1" presId="urn:microsoft.com/office/officeart/2005/8/layout/vList2"/>
    <dgm:cxn modelId="{3029024E-83A8-4102-BCE6-3529C1C62346}" type="presOf" srcId="{9810957F-2253-4F99-8689-1DD885C2EAC7}" destId="{74579AEE-FBE1-423B-9A5F-99CC0050C325}" srcOrd="0" destOrd="0" presId="urn:microsoft.com/office/officeart/2005/8/layout/vList2"/>
    <dgm:cxn modelId="{AE7876E0-F9DF-40BA-BCBC-985115F674E1}" srcId="{515AB469-3D63-4333-82CF-45F279F9AF40}" destId="{9810957F-2253-4F99-8689-1DD885C2EAC7}" srcOrd="0" destOrd="0" parTransId="{728B5F95-5977-48CC-8132-8642EEB99E56}" sibTransId="{53B48058-8E8F-4F6A-9E14-04CF05832236}"/>
    <dgm:cxn modelId="{DF24E941-88F0-426A-B7D4-E770092C2B6D}" type="presParOf" srcId="{611D2766-D373-4B24-A004-2F541F2F2EDC}" destId="{14E84006-1E2B-4360-97EE-43C6EDD4E3A1}" srcOrd="0" destOrd="0" presId="urn:microsoft.com/office/officeart/2005/8/layout/vList2"/>
    <dgm:cxn modelId="{AF26AA1B-AA43-4E8F-B3C7-3364D0DC7F41}" type="presParOf" srcId="{611D2766-D373-4B24-A004-2F541F2F2EDC}" destId="{4F29E440-847B-4E1E-B0DD-62F3B71AD765}" srcOrd="1" destOrd="0" presId="urn:microsoft.com/office/officeart/2005/8/layout/vList2"/>
    <dgm:cxn modelId="{28110CC5-EFE9-4CC3-8C59-06345587EF3A}" type="presParOf" srcId="{611D2766-D373-4B24-A004-2F541F2F2EDC}" destId="{7F08EDED-6CB1-482E-855D-451EAC2E31FC}" srcOrd="2" destOrd="0" presId="urn:microsoft.com/office/officeart/2005/8/layout/vList2"/>
    <dgm:cxn modelId="{61417D22-8FA9-45E6-AB07-E96F7D896AA5}" type="presParOf" srcId="{611D2766-D373-4B24-A004-2F541F2F2EDC}" destId="{74579AEE-FBE1-423B-9A5F-99CC0050C32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A27A38-2EB7-4899-B704-A4F146D72C9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E2387F0-CA48-41CC-8976-838940BD8A01}">
      <dgm:prSet phldrT="[Text]"/>
      <dgm:spPr/>
      <dgm:t>
        <a:bodyPr/>
        <a:lstStyle/>
        <a:p>
          <a:r>
            <a:rPr lang="en-GB" dirty="0" smtClean="0"/>
            <a:t>Survival</a:t>
          </a:r>
          <a:endParaRPr lang="en-GB" dirty="0"/>
        </a:p>
      </dgm:t>
    </dgm:pt>
    <dgm:pt modelId="{5781D313-0166-42A1-B8C9-7219E5FFFBC2}" type="parTrans" cxnId="{4754324C-9499-4B57-B8E6-9C6D67D4C3B0}">
      <dgm:prSet/>
      <dgm:spPr/>
      <dgm:t>
        <a:bodyPr/>
        <a:lstStyle/>
        <a:p>
          <a:endParaRPr lang="en-GB"/>
        </a:p>
      </dgm:t>
    </dgm:pt>
    <dgm:pt modelId="{6C5ACCAD-C72C-4931-8A71-96E758AE372E}" type="sibTrans" cxnId="{4754324C-9499-4B57-B8E6-9C6D67D4C3B0}">
      <dgm:prSet/>
      <dgm:spPr/>
      <dgm:t>
        <a:bodyPr/>
        <a:lstStyle/>
        <a:p>
          <a:endParaRPr lang="en-GB"/>
        </a:p>
      </dgm:t>
    </dgm:pt>
    <dgm:pt modelId="{DEB213D0-E58D-40B8-8F20-B7906E3AAF7C}">
      <dgm:prSet phldrT="[Text]"/>
      <dgm:spPr/>
      <dgm:t>
        <a:bodyPr/>
        <a:lstStyle/>
        <a:p>
          <a:r>
            <a:rPr lang="en-GB" dirty="0" smtClean="0"/>
            <a:t>Primary objective in the first few years.</a:t>
          </a:r>
          <a:endParaRPr lang="en-GB" dirty="0"/>
        </a:p>
      </dgm:t>
    </dgm:pt>
    <dgm:pt modelId="{887D13F9-34E1-4DCD-92CB-CCF1606E8CE8}" type="parTrans" cxnId="{A457BD13-B85E-438A-A10B-9C1412DADDBC}">
      <dgm:prSet/>
      <dgm:spPr/>
      <dgm:t>
        <a:bodyPr/>
        <a:lstStyle/>
        <a:p>
          <a:endParaRPr lang="en-GB"/>
        </a:p>
      </dgm:t>
    </dgm:pt>
    <dgm:pt modelId="{57DB8B9A-7B7D-49FA-8156-A444740D23C5}" type="sibTrans" cxnId="{A457BD13-B85E-438A-A10B-9C1412DADDBC}">
      <dgm:prSet/>
      <dgm:spPr/>
      <dgm:t>
        <a:bodyPr/>
        <a:lstStyle/>
        <a:p>
          <a:endParaRPr lang="en-GB"/>
        </a:p>
      </dgm:t>
    </dgm:pt>
    <dgm:pt modelId="{515AB469-3D63-4333-82CF-45F279F9AF40}">
      <dgm:prSet phldrT="[Text]"/>
      <dgm:spPr/>
      <dgm:t>
        <a:bodyPr/>
        <a:lstStyle/>
        <a:p>
          <a:r>
            <a:rPr lang="en-GB" dirty="0" smtClean="0"/>
            <a:t>Sales Growth</a:t>
          </a:r>
          <a:endParaRPr lang="en-GB" dirty="0"/>
        </a:p>
      </dgm:t>
    </dgm:pt>
    <dgm:pt modelId="{40AEC2E3-C572-482C-93A2-537FF91782AA}" type="parTrans" cxnId="{97A8872A-14DF-4048-AA14-283F705FD6EF}">
      <dgm:prSet/>
      <dgm:spPr/>
      <dgm:t>
        <a:bodyPr/>
        <a:lstStyle/>
        <a:p>
          <a:endParaRPr lang="en-GB"/>
        </a:p>
      </dgm:t>
    </dgm:pt>
    <dgm:pt modelId="{84FDA37F-68AA-45DF-8605-D644AAAA9EAD}" type="sibTrans" cxnId="{97A8872A-14DF-4048-AA14-283F705FD6EF}">
      <dgm:prSet/>
      <dgm:spPr/>
      <dgm:t>
        <a:bodyPr/>
        <a:lstStyle/>
        <a:p>
          <a:endParaRPr lang="en-GB"/>
        </a:p>
      </dgm:t>
    </dgm:pt>
    <dgm:pt modelId="{9810957F-2253-4F99-8689-1DD885C2EAC7}">
      <dgm:prSet phldrT="[Text]"/>
      <dgm:spPr/>
      <dgm:t>
        <a:bodyPr/>
        <a:lstStyle/>
        <a:p>
          <a:r>
            <a:rPr lang="en-GB" dirty="0" smtClean="0"/>
            <a:t>Owners try to make as many sales as possible.</a:t>
          </a:r>
          <a:endParaRPr lang="en-GB" dirty="0"/>
        </a:p>
      </dgm:t>
    </dgm:pt>
    <dgm:pt modelId="{728B5F95-5977-48CC-8132-8642EEB99E56}" type="parTrans" cxnId="{AE7876E0-F9DF-40BA-BCBC-985115F674E1}">
      <dgm:prSet/>
      <dgm:spPr/>
      <dgm:t>
        <a:bodyPr/>
        <a:lstStyle/>
        <a:p>
          <a:endParaRPr lang="en-GB"/>
        </a:p>
      </dgm:t>
    </dgm:pt>
    <dgm:pt modelId="{53B48058-8E8F-4F6A-9E14-04CF05832236}" type="sibTrans" cxnId="{AE7876E0-F9DF-40BA-BCBC-985115F674E1}">
      <dgm:prSet/>
      <dgm:spPr/>
      <dgm:t>
        <a:bodyPr/>
        <a:lstStyle/>
        <a:p>
          <a:endParaRPr lang="en-GB"/>
        </a:p>
      </dgm:t>
    </dgm:pt>
    <dgm:pt modelId="{F745DD18-707F-4108-89E8-DA52EEA4EF01}">
      <dgm:prSet phldrT="[Text]"/>
      <dgm:spPr/>
      <dgm:t>
        <a:bodyPr/>
        <a:lstStyle/>
        <a:p>
          <a:r>
            <a:rPr lang="en-GB" dirty="0" smtClean="0"/>
            <a:t>Social Objectives</a:t>
          </a:r>
          <a:endParaRPr lang="en-GB" dirty="0"/>
        </a:p>
      </dgm:t>
    </dgm:pt>
    <dgm:pt modelId="{9F80FD8A-D551-4618-9553-D1A4451206F6}" type="parTrans" cxnId="{17707892-E83D-4F4F-8616-0EF7E6F35636}">
      <dgm:prSet/>
      <dgm:spPr/>
      <dgm:t>
        <a:bodyPr/>
        <a:lstStyle/>
        <a:p>
          <a:endParaRPr lang="en-GB"/>
        </a:p>
      </dgm:t>
    </dgm:pt>
    <dgm:pt modelId="{604D7A62-F0F8-485B-9D69-C4BE6B7A5F6B}" type="sibTrans" cxnId="{17707892-E83D-4F4F-8616-0EF7E6F35636}">
      <dgm:prSet/>
      <dgm:spPr/>
      <dgm:t>
        <a:bodyPr/>
        <a:lstStyle/>
        <a:p>
          <a:endParaRPr lang="en-GB"/>
        </a:p>
      </dgm:t>
    </dgm:pt>
    <dgm:pt modelId="{B7FF183C-4AA9-425E-98D8-401EEDC02882}">
      <dgm:prSet phldrT="[Text]"/>
      <dgm:spPr/>
      <dgm:t>
        <a:bodyPr/>
        <a:lstStyle/>
        <a:p>
          <a:r>
            <a:rPr lang="en-GB" dirty="0" smtClean="0"/>
            <a:t>Social entrepreneurs may want to correct one of societies many problems.</a:t>
          </a:r>
          <a:endParaRPr lang="en-GB" dirty="0"/>
        </a:p>
      </dgm:t>
    </dgm:pt>
    <dgm:pt modelId="{085554B3-6D97-481C-A2A9-C036F46CDD81}" type="parTrans" cxnId="{7FB8339C-FF2C-46E7-B5C5-E8CBF9634AD3}">
      <dgm:prSet/>
      <dgm:spPr/>
      <dgm:t>
        <a:bodyPr/>
        <a:lstStyle/>
        <a:p>
          <a:endParaRPr lang="en-GB"/>
        </a:p>
      </dgm:t>
    </dgm:pt>
    <dgm:pt modelId="{B82C9970-BC27-49BA-B027-4221FA054684}" type="sibTrans" cxnId="{7FB8339C-FF2C-46E7-B5C5-E8CBF9634AD3}">
      <dgm:prSet/>
      <dgm:spPr/>
      <dgm:t>
        <a:bodyPr/>
        <a:lstStyle/>
        <a:p>
          <a:endParaRPr lang="en-GB"/>
        </a:p>
      </dgm:t>
    </dgm:pt>
    <dgm:pt modelId="{611D2766-D373-4B24-A004-2F541F2F2EDC}" type="pres">
      <dgm:prSet presAssocID="{6EA27A38-2EB7-4899-B704-A4F146D72C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4E84006-1E2B-4360-97EE-43C6EDD4E3A1}" type="pres">
      <dgm:prSet presAssocID="{3E2387F0-CA48-41CC-8976-838940BD8A0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F29E440-847B-4E1E-B0DD-62F3B71AD765}" type="pres">
      <dgm:prSet presAssocID="{3E2387F0-CA48-41CC-8976-838940BD8A01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F08EDED-6CB1-482E-855D-451EAC2E31FC}" type="pres">
      <dgm:prSet presAssocID="{515AB469-3D63-4333-82CF-45F279F9AF4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4579AEE-FBE1-423B-9A5F-99CC0050C325}" type="pres">
      <dgm:prSet presAssocID="{515AB469-3D63-4333-82CF-45F279F9AF40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F141301-50D1-4EA7-B1D0-02A465FBC323}" type="pres">
      <dgm:prSet presAssocID="{F745DD18-707F-4108-89E8-DA52EEA4EF0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AD40005-29C7-4C7F-BEFB-5FDCA84FE5E9}" type="pres">
      <dgm:prSet presAssocID="{F745DD18-707F-4108-89E8-DA52EEA4EF01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AA0B46C-D3CC-4A1B-9683-54D42ADDB2F2}" type="presOf" srcId="{DEB213D0-E58D-40B8-8F20-B7906E3AAF7C}" destId="{4F29E440-847B-4E1E-B0DD-62F3B71AD765}" srcOrd="0" destOrd="0" presId="urn:microsoft.com/office/officeart/2005/8/layout/vList2"/>
    <dgm:cxn modelId="{1DE781D1-C4E3-4CEC-9941-8817DEAEB69E}" type="presOf" srcId="{6EA27A38-2EB7-4899-B704-A4F146D72C91}" destId="{611D2766-D373-4B24-A004-2F541F2F2EDC}" srcOrd="0" destOrd="0" presId="urn:microsoft.com/office/officeart/2005/8/layout/vList2"/>
    <dgm:cxn modelId="{97A8872A-14DF-4048-AA14-283F705FD6EF}" srcId="{6EA27A38-2EB7-4899-B704-A4F146D72C91}" destId="{515AB469-3D63-4333-82CF-45F279F9AF40}" srcOrd="1" destOrd="0" parTransId="{40AEC2E3-C572-482C-93A2-537FF91782AA}" sibTransId="{84FDA37F-68AA-45DF-8605-D644AAAA9EAD}"/>
    <dgm:cxn modelId="{A457BD13-B85E-438A-A10B-9C1412DADDBC}" srcId="{3E2387F0-CA48-41CC-8976-838940BD8A01}" destId="{DEB213D0-E58D-40B8-8F20-B7906E3AAF7C}" srcOrd="0" destOrd="0" parTransId="{887D13F9-34E1-4DCD-92CB-CCF1606E8CE8}" sibTransId="{57DB8B9A-7B7D-49FA-8156-A444740D23C5}"/>
    <dgm:cxn modelId="{D935DC18-2BA6-4EF4-8F9F-222E473C4ECF}" type="presOf" srcId="{9810957F-2253-4F99-8689-1DD885C2EAC7}" destId="{74579AEE-FBE1-423B-9A5F-99CC0050C325}" srcOrd="0" destOrd="0" presId="urn:microsoft.com/office/officeart/2005/8/layout/vList2"/>
    <dgm:cxn modelId="{4754324C-9499-4B57-B8E6-9C6D67D4C3B0}" srcId="{6EA27A38-2EB7-4899-B704-A4F146D72C91}" destId="{3E2387F0-CA48-41CC-8976-838940BD8A01}" srcOrd="0" destOrd="0" parTransId="{5781D313-0166-42A1-B8C9-7219E5FFFBC2}" sibTransId="{6C5ACCAD-C72C-4931-8A71-96E758AE372E}"/>
    <dgm:cxn modelId="{90F276E3-D4C0-476A-A472-922DCB6B29DC}" type="presOf" srcId="{B7FF183C-4AA9-425E-98D8-401EEDC02882}" destId="{7AD40005-29C7-4C7F-BEFB-5FDCA84FE5E9}" srcOrd="0" destOrd="0" presId="urn:microsoft.com/office/officeart/2005/8/layout/vList2"/>
    <dgm:cxn modelId="{A0242FB5-F918-40ED-BB9D-BFC135627641}" type="presOf" srcId="{515AB469-3D63-4333-82CF-45F279F9AF40}" destId="{7F08EDED-6CB1-482E-855D-451EAC2E31FC}" srcOrd="0" destOrd="0" presId="urn:microsoft.com/office/officeart/2005/8/layout/vList2"/>
    <dgm:cxn modelId="{B1B6B4DD-0494-45B9-BE8C-859AB7466A39}" type="presOf" srcId="{F745DD18-707F-4108-89E8-DA52EEA4EF01}" destId="{7F141301-50D1-4EA7-B1D0-02A465FBC323}" srcOrd="0" destOrd="0" presId="urn:microsoft.com/office/officeart/2005/8/layout/vList2"/>
    <dgm:cxn modelId="{492DF279-E49D-4D92-AB69-28AC99D53F0E}" type="presOf" srcId="{3E2387F0-CA48-41CC-8976-838940BD8A01}" destId="{14E84006-1E2B-4360-97EE-43C6EDD4E3A1}" srcOrd="0" destOrd="0" presId="urn:microsoft.com/office/officeart/2005/8/layout/vList2"/>
    <dgm:cxn modelId="{17707892-E83D-4F4F-8616-0EF7E6F35636}" srcId="{6EA27A38-2EB7-4899-B704-A4F146D72C91}" destId="{F745DD18-707F-4108-89E8-DA52EEA4EF01}" srcOrd="2" destOrd="0" parTransId="{9F80FD8A-D551-4618-9553-D1A4451206F6}" sibTransId="{604D7A62-F0F8-485B-9D69-C4BE6B7A5F6B}"/>
    <dgm:cxn modelId="{7FB8339C-FF2C-46E7-B5C5-E8CBF9634AD3}" srcId="{F745DD18-707F-4108-89E8-DA52EEA4EF01}" destId="{B7FF183C-4AA9-425E-98D8-401EEDC02882}" srcOrd="0" destOrd="0" parTransId="{085554B3-6D97-481C-A2A9-C036F46CDD81}" sibTransId="{B82C9970-BC27-49BA-B027-4221FA054684}"/>
    <dgm:cxn modelId="{AE7876E0-F9DF-40BA-BCBC-985115F674E1}" srcId="{515AB469-3D63-4333-82CF-45F279F9AF40}" destId="{9810957F-2253-4F99-8689-1DD885C2EAC7}" srcOrd="0" destOrd="0" parTransId="{728B5F95-5977-48CC-8132-8642EEB99E56}" sibTransId="{53B48058-8E8F-4F6A-9E14-04CF05832236}"/>
    <dgm:cxn modelId="{D3F6860E-B9DC-4F58-8F15-53EBF61DA5BB}" type="presParOf" srcId="{611D2766-D373-4B24-A004-2F541F2F2EDC}" destId="{14E84006-1E2B-4360-97EE-43C6EDD4E3A1}" srcOrd="0" destOrd="0" presId="urn:microsoft.com/office/officeart/2005/8/layout/vList2"/>
    <dgm:cxn modelId="{0C80128F-E88D-43DD-85B4-D1EDAAB3DEC2}" type="presParOf" srcId="{611D2766-D373-4B24-A004-2F541F2F2EDC}" destId="{4F29E440-847B-4E1E-B0DD-62F3B71AD765}" srcOrd="1" destOrd="0" presId="urn:microsoft.com/office/officeart/2005/8/layout/vList2"/>
    <dgm:cxn modelId="{0134C82A-5185-49E7-90EC-D1AF42B8EC22}" type="presParOf" srcId="{611D2766-D373-4B24-A004-2F541F2F2EDC}" destId="{7F08EDED-6CB1-482E-855D-451EAC2E31FC}" srcOrd="2" destOrd="0" presId="urn:microsoft.com/office/officeart/2005/8/layout/vList2"/>
    <dgm:cxn modelId="{9027937A-A822-41B6-AD81-C9CB4E3A9570}" type="presParOf" srcId="{611D2766-D373-4B24-A004-2F541F2F2EDC}" destId="{74579AEE-FBE1-423B-9A5F-99CC0050C325}" srcOrd="3" destOrd="0" presId="urn:microsoft.com/office/officeart/2005/8/layout/vList2"/>
    <dgm:cxn modelId="{6A018827-FB74-4B19-8A50-7CFE8DC84876}" type="presParOf" srcId="{611D2766-D373-4B24-A004-2F541F2F2EDC}" destId="{7F141301-50D1-4EA7-B1D0-02A465FBC323}" srcOrd="4" destOrd="0" presId="urn:microsoft.com/office/officeart/2005/8/layout/vList2"/>
    <dgm:cxn modelId="{E1DED662-81ED-4AF3-97F1-29579435A501}" type="presParOf" srcId="{611D2766-D373-4B24-A004-2F541F2F2EDC}" destId="{7AD40005-29C7-4C7F-BEFB-5FDCA84FE5E9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E46887-C31A-40A9-9069-00141CF588FA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3981A41-7EE8-4FA1-ACD5-272D837D986A}">
      <dgm:prSet phldrT="[Text]"/>
      <dgm:spPr/>
      <dgm:t>
        <a:bodyPr/>
        <a:lstStyle/>
        <a:p>
          <a:r>
            <a:rPr lang="en-GB" dirty="0" smtClean="0"/>
            <a:t>S</a:t>
          </a:r>
          <a:endParaRPr lang="en-GB" dirty="0"/>
        </a:p>
      </dgm:t>
    </dgm:pt>
    <dgm:pt modelId="{6A9CDEE7-F6DC-4992-9924-F846F2568B55}" type="parTrans" cxnId="{9E0D7DC6-82E3-470A-AEFB-E0212657CC3C}">
      <dgm:prSet/>
      <dgm:spPr/>
      <dgm:t>
        <a:bodyPr/>
        <a:lstStyle/>
        <a:p>
          <a:endParaRPr lang="en-GB"/>
        </a:p>
      </dgm:t>
    </dgm:pt>
    <dgm:pt modelId="{F9FED62C-D460-4E53-A2A8-F291511973F1}" type="sibTrans" cxnId="{9E0D7DC6-82E3-470A-AEFB-E0212657CC3C}">
      <dgm:prSet/>
      <dgm:spPr/>
      <dgm:t>
        <a:bodyPr/>
        <a:lstStyle/>
        <a:p>
          <a:endParaRPr lang="en-GB"/>
        </a:p>
      </dgm:t>
    </dgm:pt>
    <dgm:pt modelId="{4974B2CC-8B97-4B24-82A8-0E74E56C94B9}">
      <dgm:prSet phldrT="[Text]"/>
      <dgm:spPr/>
      <dgm:t>
        <a:bodyPr/>
        <a:lstStyle/>
        <a:p>
          <a:r>
            <a:rPr lang="en-GB" dirty="0" smtClean="0"/>
            <a:t>Specific</a:t>
          </a:r>
          <a:endParaRPr lang="en-GB" dirty="0"/>
        </a:p>
      </dgm:t>
    </dgm:pt>
    <dgm:pt modelId="{9CB2E9F0-2D8C-43FF-ACB5-B1F8532D76E9}" type="parTrans" cxnId="{B6016902-3C38-4CB1-B7BB-9E1856CBF59F}">
      <dgm:prSet/>
      <dgm:spPr/>
      <dgm:t>
        <a:bodyPr/>
        <a:lstStyle/>
        <a:p>
          <a:endParaRPr lang="en-GB"/>
        </a:p>
      </dgm:t>
    </dgm:pt>
    <dgm:pt modelId="{132054D6-4DD2-4949-B1C8-B38C426A1ACA}" type="sibTrans" cxnId="{B6016902-3C38-4CB1-B7BB-9E1856CBF59F}">
      <dgm:prSet/>
      <dgm:spPr/>
      <dgm:t>
        <a:bodyPr/>
        <a:lstStyle/>
        <a:p>
          <a:endParaRPr lang="en-GB"/>
        </a:p>
      </dgm:t>
    </dgm:pt>
    <dgm:pt modelId="{33E82E95-D678-4E78-9D9B-D514AA745DC8}">
      <dgm:prSet phldrT="[Text]"/>
      <dgm:spPr/>
      <dgm:t>
        <a:bodyPr/>
        <a:lstStyle/>
        <a:p>
          <a:r>
            <a:rPr lang="en-GB" dirty="0" smtClean="0"/>
            <a:t>Clearly related to the type of business.</a:t>
          </a:r>
          <a:endParaRPr lang="en-GB" dirty="0"/>
        </a:p>
      </dgm:t>
    </dgm:pt>
    <dgm:pt modelId="{553926A7-F686-4A19-9549-F604A5D33282}" type="parTrans" cxnId="{50AC229E-00E8-4EC8-AA3D-370E2620AC10}">
      <dgm:prSet/>
      <dgm:spPr/>
      <dgm:t>
        <a:bodyPr/>
        <a:lstStyle/>
        <a:p>
          <a:endParaRPr lang="en-GB"/>
        </a:p>
      </dgm:t>
    </dgm:pt>
    <dgm:pt modelId="{8AA16F7B-3C47-4818-88EB-AB0392F26007}" type="sibTrans" cxnId="{50AC229E-00E8-4EC8-AA3D-370E2620AC10}">
      <dgm:prSet/>
      <dgm:spPr/>
      <dgm:t>
        <a:bodyPr/>
        <a:lstStyle/>
        <a:p>
          <a:endParaRPr lang="en-GB"/>
        </a:p>
      </dgm:t>
    </dgm:pt>
    <dgm:pt modelId="{D4E2CE87-3B0D-46E7-802C-C9B0C6CB66DE}">
      <dgm:prSet phldrT="[Text]"/>
      <dgm:spPr/>
      <dgm:t>
        <a:bodyPr/>
        <a:lstStyle/>
        <a:p>
          <a:r>
            <a:rPr lang="en-GB" dirty="0" smtClean="0"/>
            <a:t>M</a:t>
          </a:r>
          <a:endParaRPr lang="en-GB" dirty="0"/>
        </a:p>
      </dgm:t>
    </dgm:pt>
    <dgm:pt modelId="{02EC7776-BA38-4F35-ADF1-B8D01597DDED}" type="parTrans" cxnId="{BD8785BC-C8BE-4F0B-AF45-45ED15450399}">
      <dgm:prSet/>
      <dgm:spPr/>
      <dgm:t>
        <a:bodyPr/>
        <a:lstStyle/>
        <a:p>
          <a:endParaRPr lang="en-GB"/>
        </a:p>
      </dgm:t>
    </dgm:pt>
    <dgm:pt modelId="{682E6359-CDB6-421D-808C-764A0AB007C0}" type="sibTrans" cxnId="{BD8785BC-C8BE-4F0B-AF45-45ED15450399}">
      <dgm:prSet/>
      <dgm:spPr/>
      <dgm:t>
        <a:bodyPr/>
        <a:lstStyle/>
        <a:p>
          <a:endParaRPr lang="en-GB"/>
        </a:p>
      </dgm:t>
    </dgm:pt>
    <dgm:pt modelId="{66DA9D5A-2A04-4FD1-8EDB-C2B736245758}">
      <dgm:prSet phldrT="[Text]"/>
      <dgm:spPr/>
      <dgm:t>
        <a:bodyPr/>
        <a:lstStyle/>
        <a:p>
          <a:r>
            <a:rPr lang="en-GB" dirty="0" smtClean="0"/>
            <a:t>Measurable</a:t>
          </a:r>
          <a:endParaRPr lang="en-GB" dirty="0"/>
        </a:p>
      </dgm:t>
    </dgm:pt>
    <dgm:pt modelId="{47057F70-BC64-4B99-BB19-C9FE7B3D85F7}" type="parTrans" cxnId="{43B9C000-C1DE-4C87-8A96-D73C683717FC}">
      <dgm:prSet/>
      <dgm:spPr/>
      <dgm:t>
        <a:bodyPr/>
        <a:lstStyle/>
        <a:p>
          <a:endParaRPr lang="en-GB"/>
        </a:p>
      </dgm:t>
    </dgm:pt>
    <dgm:pt modelId="{2E699234-CE67-4D95-892C-E1916625880A}" type="sibTrans" cxnId="{43B9C000-C1DE-4C87-8A96-D73C683717FC}">
      <dgm:prSet/>
      <dgm:spPr/>
      <dgm:t>
        <a:bodyPr/>
        <a:lstStyle/>
        <a:p>
          <a:endParaRPr lang="en-GB"/>
        </a:p>
      </dgm:t>
    </dgm:pt>
    <dgm:pt modelId="{CC857BFB-C7CB-40B8-B91E-74E14405D01F}">
      <dgm:prSet phldrT="[Text]"/>
      <dgm:spPr/>
      <dgm:t>
        <a:bodyPr/>
        <a:lstStyle/>
        <a:p>
          <a:r>
            <a:rPr lang="en-GB" dirty="0" smtClean="0"/>
            <a:t>Putting a value to an objective helps when assessing performance</a:t>
          </a:r>
          <a:endParaRPr lang="en-GB" dirty="0"/>
        </a:p>
      </dgm:t>
    </dgm:pt>
    <dgm:pt modelId="{EBB05AE6-28DB-4E32-997A-1896E5687F81}" type="parTrans" cxnId="{CA7F6D19-F78E-415B-A61B-8715377912D9}">
      <dgm:prSet/>
      <dgm:spPr/>
      <dgm:t>
        <a:bodyPr/>
        <a:lstStyle/>
        <a:p>
          <a:endParaRPr lang="en-GB"/>
        </a:p>
      </dgm:t>
    </dgm:pt>
    <dgm:pt modelId="{28D76A76-4627-4A75-8CE9-30CDAB5BA33A}" type="sibTrans" cxnId="{CA7F6D19-F78E-415B-A61B-8715377912D9}">
      <dgm:prSet/>
      <dgm:spPr/>
      <dgm:t>
        <a:bodyPr/>
        <a:lstStyle/>
        <a:p>
          <a:endParaRPr lang="en-GB"/>
        </a:p>
      </dgm:t>
    </dgm:pt>
    <dgm:pt modelId="{0C581197-E575-4F16-8B7D-46D8BD8DE9BC}">
      <dgm:prSet phldrT="[Text]"/>
      <dgm:spPr/>
      <dgm:t>
        <a:bodyPr/>
        <a:lstStyle/>
        <a:p>
          <a:r>
            <a:rPr lang="en-GB" dirty="0" smtClean="0"/>
            <a:t>A</a:t>
          </a:r>
          <a:endParaRPr lang="en-GB" dirty="0"/>
        </a:p>
      </dgm:t>
    </dgm:pt>
    <dgm:pt modelId="{3E4C1A3F-88DD-4850-8365-55AD84E0ED18}" type="parTrans" cxnId="{106CFB65-DD77-471A-8B8E-E5709310144B}">
      <dgm:prSet/>
      <dgm:spPr/>
      <dgm:t>
        <a:bodyPr/>
        <a:lstStyle/>
        <a:p>
          <a:endParaRPr lang="en-GB"/>
        </a:p>
      </dgm:t>
    </dgm:pt>
    <dgm:pt modelId="{73DECC6A-B914-4B17-8929-3A2E879333F4}" type="sibTrans" cxnId="{106CFB65-DD77-471A-8B8E-E5709310144B}">
      <dgm:prSet/>
      <dgm:spPr/>
      <dgm:t>
        <a:bodyPr/>
        <a:lstStyle/>
        <a:p>
          <a:endParaRPr lang="en-GB"/>
        </a:p>
      </dgm:t>
    </dgm:pt>
    <dgm:pt modelId="{9CA8455C-4EEF-4662-8655-4C44476DBEBB}">
      <dgm:prSet phldrT="[Text]"/>
      <dgm:spPr/>
      <dgm:t>
        <a:bodyPr/>
        <a:lstStyle/>
        <a:p>
          <a:r>
            <a:rPr lang="en-GB" dirty="0" smtClean="0"/>
            <a:t>Achievable/Agreed</a:t>
          </a:r>
          <a:endParaRPr lang="en-GB" dirty="0"/>
        </a:p>
      </dgm:t>
    </dgm:pt>
    <dgm:pt modelId="{720C0BDD-F935-4EAF-98CC-1B88FDB28704}" type="parTrans" cxnId="{40102C75-C5C6-434D-899E-1EE136CD25C5}">
      <dgm:prSet/>
      <dgm:spPr/>
      <dgm:t>
        <a:bodyPr/>
        <a:lstStyle/>
        <a:p>
          <a:endParaRPr lang="en-GB"/>
        </a:p>
      </dgm:t>
    </dgm:pt>
    <dgm:pt modelId="{DEA9B816-D5CD-4DC6-B8A5-5D9D0D26348E}" type="sibTrans" cxnId="{40102C75-C5C6-434D-899E-1EE136CD25C5}">
      <dgm:prSet/>
      <dgm:spPr/>
      <dgm:t>
        <a:bodyPr/>
        <a:lstStyle/>
        <a:p>
          <a:endParaRPr lang="en-GB"/>
        </a:p>
      </dgm:t>
    </dgm:pt>
    <dgm:pt modelId="{1AD1A2F6-7308-46F1-889F-77E017EC02B0}">
      <dgm:prSet phldrT="[Text]"/>
      <dgm:spPr/>
      <dgm:t>
        <a:bodyPr/>
        <a:lstStyle/>
        <a:p>
          <a:r>
            <a:rPr lang="en-GB" dirty="0" smtClean="0"/>
            <a:t>Are objectives agreed by all those involved.</a:t>
          </a:r>
          <a:endParaRPr lang="en-GB" dirty="0"/>
        </a:p>
      </dgm:t>
    </dgm:pt>
    <dgm:pt modelId="{C74763C3-582B-4267-B492-0CC4C162FE09}" type="parTrans" cxnId="{EA67D884-0F9A-4B86-8E71-8CD07B5C1EC6}">
      <dgm:prSet/>
      <dgm:spPr/>
      <dgm:t>
        <a:bodyPr/>
        <a:lstStyle/>
        <a:p>
          <a:endParaRPr lang="en-GB"/>
        </a:p>
      </dgm:t>
    </dgm:pt>
    <dgm:pt modelId="{633E8155-D889-4BD4-9663-282997C07AA2}" type="sibTrans" cxnId="{EA67D884-0F9A-4B86-8E71-8CD07B5C1EC6}">
      <dgm:prSet/>
      <dgm:spPr/>
      <dgm:t>
        <a:bodyPr/>
        <a:lstStyle/>
        <a:p>
          <a:endParaRPr lang="en-GB"/>
        </a:p>
      </dgm:t>
    </dgm:pt>
    <dgm:pt modelId="{564DC203-8EEF-444F-AA9D-6E728C7BE0C9}">
      <dgm:prSet phldrT="[Text]"/>
      <dgm:spPr/>
      <dgm:t>
        <a:bodyPr/>
        <a:lstStyle/>
        <a:p>
          <a:r>
            <a:rPr lang="en-GB" dirty="0" smtClean="0"/>
            <a:t>Are they achievable?</a:t>
          </a:r>
          <a:endParaRPr lang="en-GB" dirty="0"/>
        </a:p>
      </dgm:t>
    </dgm:pt>
    <dgm:pt modelId="{1F50812C-E465-4F5C-AAF6-74643D94C466}" type="parTrans" cxnId="{F6862057-B532-403D-B811-123D3574F965}">
      <dgm:prSet/>
      <dgm:spPr/>
      <dgm:t>
        <a:bodyPr/>
        <a:lstStyle/>
        <a:p>
          <a:endParaRPr lang="en-GB"/>
        </a:p>
      </dgm:t>
    </dgm:pt>
    <dgm:pt modelId="{442F220F-DEF3-4160-85D6-F664498F4CA3}" type="sibTrans" cxnId="{F6862057-B532-403D-B811-123D3574F965}">
      <dgm:prSet/>
      <dgm:spPr/>
      <dgm:t>
        <a:bodyPr/>
        <a:lstStyle/>
        <a:p>
          <a:endParaRPr lang="en-GB"/>
        </a:p>
      </dgm:t>
    </dgm:pt>
    <dgm:pt modelId="{15A565A9-AE76-459E-B402-793DAEE79073}">
      <dgm:prSet phldrT="[Text]"/>
      <dgm:spPr/>
      <dgm:t>
        <a:bodyPr/>
        <a:lstStyle/>
        <a:p>
          <a:r>
            <a:rPr lang="en-GB" dirty="0" smtClean="0"/>
            <a:t>R</a:t>
          </a:r>
          <a:endParaRPr lang="en-GB" dirty="0"/>
        </a:p>
      </dgm:t>
    </dgm:pt>
    <dgm:pt modelId="{362BC430-9C3E-450B-8E97-429C839DBA59}" type="parTrans" cxnId="{C9D40764-709C-4BC1-8C8C-751B6FE4BE6E}">
      <dgm:prSet/>
      <dgm:spPr/>
      <dgm:t>
        <a:bodyPr/>
        <a:lstStyle/>
        <a:p>
          <a:endParaRPr lang="en-GB"/>
        </a:p>
      </dgm:t>
    </dgm:pt>
    <dgm:pt modelId="{39A2C466-F369-4803-9723-F30FFE2A7077}" type="sibTrans" cxnId="{C9D40764-709C-4BC1-8C8C-751B6FE4BE6E}">
      <dgm:prSet/>
      <dgm:spPr/>
      <dgm:t>
        <a:bodyPr/>
        <a:lstStyle/>
        <a:p>
          <a:endParaRPr lang="en-GB"/>
        </a:p>
      </dgm:t>
    </dgm:pt>
    <dgm:pt modelId="{C565F7B2-C663-4B2E-9BD2-7C66649FCF38}">
      <dgm:prSet phldrT="[Text]"/>
      <dgm:spPr/>
      <dgm:t>
        <a:bodyPr/>
        <a:lstStyle/>
        <a:p>
          <a:r>
            <a:rPr lang="en-GB" dirty="0" smtClean="0"/>
            <a:t>Realistic</a:t>
          </a:r>
          <a:endParaRPr lang="en-GB" dirty="0"/>
        </a:p>
      </dgm:t>
    </dgm:pt>
    <dgm:pt modelId="{EF77B00B-46FC-4F65-8442-6C6F6AB630B0}" type="parTrans" cxnId="{1FBAA716-8A38-4FB8-A1AB-022ECA1C1154}">
      <dgm:prSet/>
      <dgm:spPr/>
      <dgm:t>
        <a:bodyPr/>
        <a:lstStyle/>
        <a:p>
          <a:endParaRPr lang="en-GB"/>
        </a:p>
      </dgm:t>
    </dgm:pt>
    <dgm:pt modelId="{7066293B-5491-4417-9709-B47D1CD457F1}" type="sibTrans" cxnId="{1FBAA716-8A38-4FB8-A1AB-022ECA1C1154}">
      <dgm:prSet/>
      <dgm:spPr/>
      <dgm:t>
        <a:bodyPr/>
        <a:lstStyle/>
        <a:p>
          <a:endParaRPr lang="en-GB"/>
        </a:p>
      </dgm:t>
    </dgm:pt>
    <dgm:pt modelId="{18468786-62F4-48A7-B0AA-049C1974B345}">
      <dgm:prSet phldrT="[Text]"/>
      <dgm:spPr/>
      <dgm:t>
        <a:bodyPr/>
        <a:lstStyle/>
        <a:p>
          <a:r>
            <a:rPr lang="en-GB" dirty="0" smtClean="0"/>
            <a:t>Objectives should be challenging but not impossible!</a:t>
          </a:r>
          <a:endParaRPr lang="en-GB" dirty="0"/>
        </a:p>
      </dgm:t>
    </dgm:pt>
    <dgm:pt modelId="{45CA368E-8C2C-498E-AC60-6DF445C2AB36}" type="parTrans" cxnId="{D71A0639-CBC7-454A-82B8-F26D2163FF68}">
      <dgm:prSet/>
      <dgm:spPr/>
      <dgm:t>
        <a:bodyPr/>
        <a:lstStyle/>
        <a:p>
          <a:endParaRPr lang="en-GB"/>
        </a:p>
      </dgm:t>
    </dgm:pt>
    <dgm:pt modelId="{2B150F03-DDB7-49F2-A8DC-7F8749826831}" type="sibTrans" cxnId="{D71A0639-CBC7-454A-82B8-F26D2163FF68}">
      <dgm:prSet/>
      <dgm:spPr/>
      <dgm:t>
        <a:bodyPr/>
        <a:lstStyle/>
        <a:p>
          <a:endParaRPr lang="en-GB"/>
        </a:p>
      </dgm:t>
    </dgm:pt>
    <dgm:pt modelId="{685AE30E-8401-49D3-B056-DB230B55CEE7}">
      <dgm:prSet phldrT="[Text]"/>
      <dgm:spPr/>
      <dgm:t>
        <a:bodyPr/>
        <a:lstStyle/>
        <a:p>
          <a:r>
            <a:rPr lang="en-GB" dirty="0" smtClean="0"/>
            <a:t>T</a:t>
          </a:r>
          <a:endParaRPr lang="en-GB" dirty="0"/>
        </a:p>
      </dgm:t>
    </dgm:pt>
    <dgm:pt modelId="{CCB74D1A-6C66-4BF4-AC33-8A4C8D61178F}" type="parTrans" cxnId="{F2D0B5EA-8FEE-4B6D-9650-B264D1C9EC3C}">
      <dgm:prSet/>
      <dgm:spPr/>
      <dgm:t>
        <a:bodyPr/>
        <a:lstStyle/>
        <a:p>
          <a:endParaRPr lang="en-GB"/>
        </a:p>
      </dgm:t>
    </dgm:pt>
    <dgm:pt modelId="{49EDC0AE-567D-4D80-8AB5-EBA3444C0B42}" type="sibTrans" cxnId="{F2D0B5EA-8FEE-4B6D-9650-B264D1C9EC3C}">
      <dgm:prSet/>
      <dgm:spPr/>
      <dgm:t>
        <a:bodyPr/>
        <a:lstStyle/>
        <a:p>
          <a:endParaRPr lang="en-GB"/>
        </a:p>
      </dgm:t>
    </dgm:pt>
    <dgm:pt modelId="{1A3ED896-AF53-4555-B329-69546309F501}">
      <dgm:prSet phldrT="[Text]"/>
      <dgm:spPr/>
      <dgm:t>
        <a:bodyPr/>
        <a:lstStyle/>
        <a:p>
          <a:r>
            <a:rPr lang="en-GB" dirty="0" smtClean="0"/>
            <a:t>Time Specific</a:t>
          </a:r>
          <a:endParaRPr lang="en-GB" dirty="0"/>
        </a:p>
      </dgm:t>
    </dgm:pt>
    <dgm:pt modelId="{3E4594AE-F2C6-4E5B-955C-F80B44480886}" type="parTrans" cxnId="{AC1F6044-3EEA-4790-92DD-B367F1DFAEDE}">
      <dgm:prSet/>
      <dgm:spPr/>
      <dgm:t>
        <a:bodyPr/>
        <a:lstStyle/>
        <a:p>
          <a:endParaRPr lang="en-GB"/>
        </a:p>
      </dgm:t>
    </dgm:pt>
    <dgm:pt modelId="{3C447B15-0DE9-4F39-B5C7-BEB1DE7F1B78}" type="sibTrans" cxnId="{AC1F6044-3EEA-4790-92DD-B367F1DFAEDE}">
      <dgm:prSet/>
      <dgm:spPr/>
      <dgm:t>
        <a:bodyPr/>
        <a:lstStyle/>
        <a:p>
          <a:endParaRPr lang="en-GB"/>
        </a:p>
      </dgm:t>
    </dgm:pt>
    <dgm:pt modelId="{D528CAF0-EF53-4E98-BBC7-CE66B09118A9}">
      <dgm:prSet phldrT="[Text]"/>
      <dgm:spPr/>
      <dgm:t>
        <a:bodyPr/>
        <a:lstStyle/>
        <a:p>
          <a:r>
            <a:rPr lang="en-GB" dirty="0" smtClean="0"/>
            <a:t>Objectives should have a time limit, so performance can be assessed.</a:t>
          </a:r>
          <a:endParaRPr lang="en-GB" dirty="0"/>
        </a:p>
      </dgm:t>
    </dgm:pt>
    <dgm:pt modelId="{780FD5DF-B80A-4594-9FB5-6B3F2988A3D6}" type="parTrans" cxnId="{E90EBF00-2AF2-4C02-8685-D23633774E11}">
      <dgm:prSet/>
      <dgm:spPr/>
      <dgm:t>
        <a:bodyPr/>
        <a:lstStyle/>
        <a:p>
          <a:endParaRPr lang="en-GB"/>
        </a:p>
      </dgm:t>
    </dgm:pt>
    <dgm:pt modelId="{F96F929D-6947-4EA4-99D2-4FE0A705A682}" type="sibTrans" cxnId="{E90EBF00-2AF2-4C02-8685-D23633774E11}">
      <dgm:prSet/>
      <dgm:spPr/>
      <dgm:t>
        <a:bodyPr/>
        <a:lstStyle/>
        <a:p>
          <a:endParaRPr lang="en-GB"/>
        </a:p>
      </dgm:t>
    </dgm:pt>
    <dgm:pt modelId="{33FCCDAF-7CE2-44D6-AA0A-050D4B4F8DDF}" type="pres">
      <dgm:prSet presAssocID="{9BE46887-C31A-40A9-9069-00141CF588FA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32202589-436D-4D75-BBBC-9EA6017CB11A}" type="pres">
      <dgm:prSet presAssocID="{93981A41-7EE8-4FA1-ACD5-272D837D986A}" presName="composite" presStyleCnt="0"/>
      <dgm:spPr/>
    </dgm:pt>
    <dgm:pt modelId="{94144D61-EC02-41E2-8FD7-5DDD00325750}" type="pres">
      <dgm:prSet presAssocID="{93981A41-7EE8-4FA1-ACD5-272D837D986A}" presName="FirstChild" presStyleLbl="revTx" presStyleIdx="0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1EBE218-8FA4-49EB-89E7-6BD21C6DCE31}" type="pres">
      <dgm:prSet presAssocID="{93981A41-7EE8-4FA1-ACD5-272D837D986A}" presName="Parent" presStyleLbl="alignNode1" presStyleIdx="0" presStyleCnt="5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61B44A-426E-4989-A086-59A58B9B773E}" type="pres">
      <dgm:prSet presAssocID="{93981A41-7EE8-4FA1-ACD5-272D837D986A}" presName="Accent" presStyleLbl="parChTrans1D1" presStyleIdx="0" presStyleCnt="5"/>
      <dgm:spPr/>
    </dgm:pt>
    <dgm:pt modelId="{178378D0-6541-4380-BE85-4E8E5FAA3FEB}" type="pres">
      <dgm:prSet presAssocID="{93981A41-7EE8-4FA1-ACD5-272D837D986A}" presName="Child" presStyleLbl="revTx" presStyleIdx="1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4B64C3-630A-4CC0-85B1-2FA045C311BA}" type="pres">
      <dgm:prSet presAssocID="{F9FED62C-D460-4E53-A2A8-F291511973F1}" presName="sibTrans" presStyleCnt="0"/>
      <dgm:spPr/>
    </dgm:pt>
    <dgm:pt modelId="{F468268D-D0EE-45DC-98BF-46995DD33EC2}" type="pres">
      <dgm:prSet presAssocID="{D4E2CE87-3B0D-46E7-802C-C9B0C6CB66DE}" presName="composite" presStyleCnt="0"/>
      <dgm:spPr/>
    </dgm:pt>
    <dgm:pt modelId="{477E524E-4A51-44D7-A3CB-0E4833F77613}" type="pres">
      <dgm:prSet presAssocID="{D4E2CE87-3B0D-46E7-802C-C9B0C6CB66DE}" presName="FirstChild" presStyleLbl="revTx" presStyleIdx="2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2EE8008-90D9-44F3-9E4C-6E3E33CE8114}" type="pres">
      <dgm:prSet presAssocID="{D4E2CE87-3B0D-46E7-802C-C9B0C6CB66DE}" presName="Parent" presStyleLbl="alignNode1" presStyleIdx="1" presStyleCnt="5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9314F2-55EF-494A-8B95-4BCFD7203BA6}" type="pres">
      <dgm:prSet presAssocID="{D4E2CE87-3B0D-46E7-802C-C9B0C6CB66DE}" presName="Accent" presStyleLbl="parChTrans1D1" presStyleIdx="1" presStyleCnt="5"/>
      <dgm:spPr/>
    </dgm:pt>
    <dgm:pt modelId="{531DC725-3C4E-4D22-A282-692B50E77FE3}" type="pres">
      <dgm:prSet presAssocID="{D4E2CE87-3B0D-46E7-802C-C9B0C6CB66DE}" presName="Child" presStyleLbl="revTx" presStyleIdx="3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750839C-4261-44D5-AAE9-797F7399F296}" type="pres">
      <dgm:prSet presAssocID="{682E6359-CDB6-421D-808C-764A0AB007C0}" presName="sibTrans" presStyleCnt="0"/>
      <dgm:spPr/>
    </dgm:pt>
    <dgm:pt modelId="{4AF5C9C8-135A-4308-A45D-D017372BE725}" type="pres">
      <dgm:prSet presAssocID="{0C581197-E575-4F16-8B7D-46D8BD8DE9BC}" presName="composite" presStyleCnt="0"/>
      <dgm:spPr/>
    </dgm:pt>
    <dgm:pt modelId="{A7E93948-4CD5-4398-A321-205D68F26A50}" type="pres">
      <dgm:prSet presAssocID="{0C581197-E575-4F16-8B7D-46D8BD8DE9BC}" presName="FirstChild" presStyleLbl="revTx" presStyleIdx="4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75EBBD-D368-4920-8CD3-0BC3D16B770F}" type="pres">
      <dgm:prSet presAssocID="{0C581197-E575-4F16-8B7D-46D8BD8DE9BC}" presName="Parent" presStyleLbl="alignNode1" presStyleIdx="2" presStyleCnt="5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1300DC4-8258-4C26-AEC2-245E25A2A557}" type="pres">
      <dgm:prSet presAssocID="{0C581197-E575-4F16-8B7D-46D8BD8DE9BC}" presName="Accent" presStyleLbl="parChTrans1D1" presStyleIdx="2" presStyleCnt="5"/>
      <dgm:spPr/>
    </dgm:pt>
    <dgm:pt modelId="{6CB3A6E7-53C0-4233-A29B-075D3C082384}" type="pres">
      <dgm:prSet presAssocID="{0C581197-E575-4F16-8B7D-46D8BD8DE9BC}" presName="Child" presStyleLbl="revTx" presStyleIdx="5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10F7CB-59BE-413D-9448-70DEFCC2417F}" type="pres">
      <dgm:prSet presAssocID="{73DECC6A-B914-4B17-8929-3A2E879333F4}" presName="sibTrans" presStyleCnt="0"/>
      <dgm:spPr/>
    </dgm:pt>
    <dgm:pt modelId="{025E1A43-BB3F-4B0D-B76B-75A9F6B75C9B}" type="pres">
      <dgm:prSet presAssocID="{15A565A9-AE76-459E-B402-793DAEE79073}" presName="composite" presStyleCnt="0"/>
      <dgm:spPr/>
    </dgm:pt>
    <dgm:pt modelId="{66AFE95F-20E9-4CF7-B4F6-D3A0253950C2}" type="pres">
      <dgm:prSet presAssocID="{15A565A9-AE76-459E-B402-793DAEE79073}" presName="FirstChild" presStyleLbl="revTx" presStyleIdx="6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397DB8-CB1C-4A16-AA74-9CE672D4C803}" type="pres">
      <dgm:prSet presAssocID="{15A565A9-AE76-459E-B402-793DAEE79073}" presName="Parent" presStyleLbl="alignNode1" presStyleIdx="3" presStyleCnt="5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C8F4F03-4BCE-4E3E-BDE6-A140DF65F994}" type="pres">
      <dgm:prSet presAssocID="{15A565A9-AE76-459E-B402-793DAEE79073}" presName="Accent" presStyleLbl="parChTrans1D1" presStyleIdx="3" presStyleCnt="5"/>
      <dgm:spPr/>
    </dgm:pt>
    <dgm:pt modelId="{F3ABD9A4-AFF4-45AF-8F46-9A16DA5EF201}" type="pres">
      <dgm:prSet presAssocID="{15A565A9-AE76-459E-B402-793DAEE79073}" presName="Child" presStyleLbl="revTx" presStyleIdx="7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61B3AD3-783A-4A96-B781-FD5E032A7247}" type="pres">
      <dgm:prSet presAssocID="{39A2C466-F369-4803-9723-F30FFE2A7077}" presName="sibTrans" presStyleCnt="0"/>
      <dgm:spPr/>
    </dgm:pt>
    <dgm:pt modelId="{032AAC69-6B37-4587-AF74-6B7DF5D770B9}" type="pres">
      <dgm:prSet presAssocID="{685AE30E-8401-49D3-B056-DB230B55CEE7}" presName="composite" presStyleCnt="0"/>
      <dgm:spPr/>
    </dgm:pt>
    <dgm:pt modelId="{D500DA62-1257-4AC2-B283-BE1E2615E351}" type="pres">
      <dgm:prSet presAssocID="{685AE30E-8401-49D3-B056-DB230B55CEE7}" presName="FirstChild" presStyleLbl="revTx" presStyleIdx="8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EE10FF-BDC4-4271-A1A5-096EB13BF9E9}" type="pres">
      <dgm:prSet presAssocID="{685AE30E-8401-49D3-B056-DB230B55CEE7}" presName="Parent" presStyleLbl="alignNode1" presStyleIdx="4" presStyleCnt="5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30AD985-139E-4493-95FA-161B4DDC0CF7}" type="pres">
      <dgm:prSet presAssocID="{685AE30E-8401-49D3-B056-DB230B55CEE7}" presName="Accent" presStyleLbl="parChTrans1D1" presStyleIdx="4" presStyleCnt="5"/>
      <dgm:spPr/>
    </dgm:pt>
    <dgm:pt modelId="{48FA0BEF-02EC-4C9E-9A3F-39D5147CBAB3}" type="pres">
      <dgm:prSet presAssocID="{685AE30E-8401-49D3-B056-DB230B55CEE7}" presName="Child" presStyleLbl="revTx" presStyleIdx="9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06CFB65-DD77-471A-8B8E-E5709310144B}" srcId="{9BE46887-C31A-40A9-9069-00141CF588FA}" destId="{0C581197-E575-4F16-8B7D-46D8BD8DE9BC}" srcOrd="2" destOrd="0" parTransId="{3E4C1A3F-88DD-4850-8365-55AD84E0ED18}" sibTransId="{73DECC6A-B914-4B17-8929-3A2E879333F4}"/>
    <dgm:cxn modelId="{9E0D7DC6-82E3-470A-AEFB-E0212657CC3C}" srcId="{9BE46887-C31A-40A9-9069-00141CF588FA}" destId="{93981A41-7EE8-4FA1-ACD5-272D837D986A}" srcOrd="0" destOrd="0" parTransId="{6A9CDEE7-F6DC-4992-9924-F846F2568B55}" sibTransId="{F9FED62C-D460-4E53-A2A8-F291511973F1}"/>
    <dgm:cxn modelId="{161B4F52-60EB-419D-BC70-8AC247EFECFB}" type="presOf" srcId="{1A3ED896-AF53-4555-B329-69546309F501}" destId="{D500DA62-1257-4AC2-B283-BE1E2615E351}" srcOrd="0" destOrd="0" presId="urn:microsoft.com/office/officeart/2011/layout/TabList"/>
    <dgm:cxn modelId="{B9186656-C594-485C-AC26-5787543F6139}" type="presOf" srcId="{9CA8455C-4EEF-4662-8655-4C44476DBEBB}" destId="{A7E93948-4CD5-4398-A321-205D68F26A50}" srcOrd="0" destOrd="0" presId="urn:microsoft.com/office/officeart/2011/layout/TabList"/>
    <dgm:cxn modelId="{D28B12C7-60BC-4E4F-8F1B-4AC8D14774DD}" type="presOf" srcId="{D528CAF0-EF53-4E98-BBC7-CE66B09118A9}" destId="{48FA0BEF-02EC-4C9E-9A3F-39D5147CBAB3}" srcOrd="0" destOrd="0" presId="urn:microsoft.com/office/officeart/2011/layout/TabList"/>
    <dgm:cxn modelId="{D71A0639-CBC7-454A-82B8-F26D2163FF68}" srcId="{15A565A9-AE76-459E-B402-793DAEE79073}" destId="{18468786-62F4-48A7-B0AA-049C1974B345}" srcOrd="1" destOrd="0" parTransId="{45CA368E-8C2C-498E-AC60-6DF445C2AB36}" sibTransId="{2B150F03-DDB7-49F2-A8DC-7F8749826831}"/>
    <dgm:cxn modelId="{EA67D884-0F9A-4B86-8E71-8CD07B5C1EC6}" srcId="{0C581197-E575-4F16-8B7D-46D8BD8DE9BC}" destId="{1AD1A2F6-7308-46F1-889F-77E017EC02B0}" srcOrd="1" destOrd="0" parTransId="{C74763C3-582B-4267-B492-0CC4C162FE09}" sibTransId="{633E8155-D889-4BD4-9663-282997C07AA2}"/>
    <dgm:cxn modelId="{A514E5CB-D93C-4D21-AC4E-3D8F959B3B96}" type="presOf" srcId="{564DC203-8EEF-444F-AA9D-6E728C7BE0C9}" destId="{6CB3A6E7-53C0-4233-A29B-075D3C082384}" srcOrd="0" destOrd="1" presId="urn:microsoft.com/office/officeart/2011/layout/TabList"/>
    <dgm:cxn modelId="{324CAE7D-FED4-4FFF-9430-42665FEF656E}" type="presOf" srcId="{66DA9D5A-2A04-4FD1-8EDB-C2B736245758}" destId="{477E524E-4A51-44D7-A3CB-0E4833F77613}" srcOrd="0" destOrd="0" presId="urn:microsoft.com/office/officeart/2011/layout/TabList"/>
    <dgm:cxn modelId="{F8ED7651-99D5-4E85-B483-B670BA810DDC}" type="presOf" srcId="{1AD1A2F6-7308-46F1-889F-77E017EC02B0}" destId="{6CB3A6E7-53C0-4233-A29B-075D3C082384}" srcOrd="0" destOrd="0" presId="urn:microsoft.com/office/officeart/2011/layout/TabList"/>
    <dgm:cxn modelId="{F6862057-B532-403D-B811-123D3574F965}" srcId="{0C581197-E575-4F16-8B7D-46D8BD8DE9BC}" destId="{564DC203-8EEF-444F-AA9D-6E728C7BE0C9}" srcOrd="2" destOrd="0" parTransId="{1F50812C-E465-4F5C-AAF6-74643D94C466}" sibTransId="{442F220F-DEF3-4160-85D6-F664498F4CA3}"/>
    <dgm:cxn modelId="{40102C75-C5C6-434D-899E-1EE136CD25C5}" srcId="{0C581197-E575-4F16-8B7D-46D8BD8DE9BC}" destId="{9CA8455C-4EEF-4662-8655-4C44476DBEBB}" srcOrd="0" destOrd="0" parTransId="{720C0BDD-F935-4EAF-98CC-1B88FDB28704}" sibTransId="{DEA9B816-D5CD-4DC6-B8A5-5D9D0D26348E}"/>
    <dgm:cxn modelId="{BD8785BC-C8BE-4F0B-AF45-45ED15450399}" srcId="{9BE46887-C31A-40A9-9069-00141CF588FA}" destId="{D4E2CE87-3B0D-46E7-802C-C9B0C6CB66DE}" srcOrd="1" destOrd="0" parTransId="{02EC7776-BA38-4F35-ADF1-B8D01597DDED}" sibTransId="{682E6359-CDB6-421D-808C-764A0AB007C0}"/>
    <dgm:cxn modelId="{0D57481E-B966-41E3-AA2D-176F701A9128}" type="presOf" srcId="{4974B2CC-8B97-4B24-82A8-0E74E56C94B9}" destId="{94144D61-EC02-41E2-8FD7-5DDD00325750}" srcOrd="0" destOrd="0" presId="urn:microsoft.com/office/officeart/2011/layout/TabList"/>
    <dgm:cxn modelId="{40581B45-050C-4DD2-A3D5-B28061A96B6B}" type="presOf" srcId="{C565F7B2-C663-4B2E-9BD2-7C66649FCF38}" destId="{66AFE95F-20E9-4CF7-B4F6-D3A0253950C2}" srcOrd="0" destOrd="0" presId="urn:microsoft.com/office/officeart/2011/layout/TabList"/>
    <dgm:cxn modelId="{B6016902-3C38-4CB1-B7BB-9E1856CBF59F}" srcId="{93981A41-7EE8-4FA1-ACD5-272D837D986A}" destId="{4974B2CC-8B97-4B24-82A8-0E74E56C94B9}" srcOrd="0" destOrd="0" parTransId="{9CB2E9F0-2D8C-43FF-ACB5-B1F8532D76E9}" sibTransId="{132054D6-4DD2-4949-B1C8-B38C426A1ACA}"/>
    <dgm:cxn modelId="{F0FFA2AD-B821-45FA-B582-EF8783034047}" type="presOf" srcId="{685AE30E-8401-49D3-B056-DB230B55CEE7}" destId="{E7EE10FF-BDC4-4271-A1A5-096EB13BF9E9}" srcOrd="0" destOrd="0" presId="urn:microsoft.com/office/officeart/2011/layout/TabList"/>
    <dgm:cxn modelId="{F2D0B5EA-8FEE-4B6D-9650-B264D1C9EC3C}" srcId="{9BE46887-C31A-40A9-9069-00141CF588FA}" destId="{685AE30E-8401-49D3-B056-DB230B55CEE7}" srcOrd="4" destOrd="0" parTransId="{CCB74D1A-6C66-4BF4-AC33-8A4C8D61178F}" sibTransId="{49EDC0AE-567D-4D80-8AB5-EBA3444C0B42}"/>
    <dgm:cxn modelId="{30840C60-9F5A-42EB-938C-786DD68F1052}" type="presOf" srcId="{CC857BFB-C7CB-40B8-B91E-74E14405D01F}" destId="{531DC725-3C4E-4D22-A282-692B50E77FE3}" srcOrd="0" destOrd="0" presId="urn:microsoft.com/office/officeart/2011/layout/TabList"/>
    <dgm:cxn modelId="{50AC229E-00E8-4EC8-AA3D-370E2620AC10}" srcId="{93981A41-7EE8-4FA1-ACD5-272D837D986A}" destId="{33E82E95-D678-4E78-9D9B-D514AA745DC8}" srcOrd="1" destOrd="0" parTransId="{553926A7-F686-4A19-9549-F604A5D33282}" sibTransId="{8AA16F7B-3C47-4818-88EB-AB0392F26007}"/>
    <dgm:cxn modelId="{EBBE629F-5A18-45AF-BD75-7565012FE548}" type="presOf" srcId="{93981A41-7EE8-4FA1-ACD5-272D837D986A}" destId="{F1EBE218-8FA4-49EB-89E7-6BD21C6DCE31}" srcOrd="0" destOrd="0" presId="urn:microsoft.com/office/officeart/2011/layout/TabList"/>
    <dgm:cxn modelId="{E90EBF00-2AF2-4C02-8685-D23633774E11}" srcId="{685AE30E-8401-49D3-B056-DB230B55CEE7}" destId="{D528CAF0-EF53-4E98-BBC7-CE66B09118A9}" srcOrd="1" destOrd="0" parTransId="{780FD5DF-B80A-4594-9FB5-6B3F2988A3D6}" sibTransId="{F96F929D-6947-4EA4-99D2-4FE0A705A682}"/>
    <dgm:cxn modelId="{F4ADC386-0179-4E68-95FF-6855FEEE377A}" type="presOf" srcId="{33E82E95-D678-4E78-9D9B-D514AA745DC8}" destId="{178378D0-6541-4380-BE85-4E8E5FAA3FEB}" srcOrd="0" destOrd="0" presId="urn:microsoft.com/office/officeart/2011/layout/TabList"/>
    <dgm:cxn modelId="{1FBAA716-8A38-4FB8-A1AB-022ECA1C1154}" srcId="{15A565A9-AE76-459E-B402-793DAEE79073}" destId="{C565F7B2-C663-4B2E-9BD2-7C66649FCF38}" srcOrd="0" destOrd="0" parTransId="{EF77B00B-46FC-4F65-8442-6C6F6AB630B0}" sibTransId="{7066293B-5491-4417-9709-B47D1CD457F1}"/>
    <dgm:cxn modelId="{CA7F6D19-F78E-415B-A61B-8715377912D9}" srcId="{D4E2CE87-3B0D-46E7-802C-C9B0C6CB66DE}" destId="{CC857BFB-C7CB-40B8-B91E-74E14405D01F}" srcOrd="1" destOrd="0" parTransId="{EBB05AE6-28DB-4E32-997A-1896E5687F81}" sibTransId="{28D76A76-4627-4A75-8CE9-30CDAB5BA33A}"/>
    <dgm:cxn modelId="{C932580B-B275-46F4-9952-613062662154}" type="presOf" srcId="{18468786-62F4-48A7-B0AA-049C1974B345}" destId="{F3ABD9A4-AFF4-45AF-8F46-9A16DA5EF201}" srcOrd="0" destOrd="0" presId="urn:microsoft.com/office/officeart/2011/layout/TabList"/>
    <dgm:cxn modelId="{C9D40764-709C-4BC1-8C8C-751B6FE4BE6E}" srcId="{9BE46887-C31A-40A9-9069-00141CF588FA}" destId="{15A565A9-AE76-459E-B402-793DAEE79073}" srcOrd="3" destOrd="0" parTransId="{362BC430-9C3E-450B-8E97-429C839DBA59}" sibTransId="{39A2C466-F369-4803-9723-F30FFE2A7077}"/>
    <dgm:cxn modelId="{E10934DF-0DE3-4780-B3C6-0A593732F4EB}" type="presOf" srcId="{15A565A9-AE76-459E-B402-793DAEE79073}" destId="{22397DB8-CB1C-4A16-AA74-9CE672D4C803}" srcOrd="0" destOrd="0" presId="urn:microsoft.com/office/officeart/2011/layout/TabList"/>
    <dgm:cxn modelId="{43B9C000-C1DE-4C87-8A96-D73C683717FC}" srcId="{D4E2CE87-3B0D-46E7-802C-C9B0C6CB66DE}" destId="{66DA9D5A-2A04-4FD1-8EDB-C2B736245758}" srcOrd="0" destOrd="0" parTransId="{47057F70-BC64-4B99-BB19-C9FE7B3D85F7}" sibTransId="{2E699234-CE67-4D95-892C-E1916625880A}"/>
    <dgm:cxn modelId="{4CD3CAFE-D0DA-40FC-A313-1E6FABB7D385}" type="presOf" srcId="{D4E2CE87-3B0D-46E7-802C-C9B0C6CB66DE}" destId="{02EE8008-90D9-44F3-9E4C-6E3E33CE8114}" srcOrd="0" destOrd="0" presId="urn:microsoft.com/office/officeart/2011/layout/TabList"/>
    <dgm:cxn modelId="{EB6E1D7B-E7EB-4828-8D54-AEACC0B02DE3}" type="presOf" srcId="{9BE46887-C31A-40A9-9069-00141CF588FA}" destId="{33FCCDAF-7CE2-44D6-AA0A-050D4B4F8DDF}" srcOrd="0" destOrd="0" presId="urn:microsoft.com/office/officeart/2011/layout/TabList"/>
    <dgm:cxn modelId="{AC1F6044-3EEA-4790-92DD-B367F1DFAEDE}" srcId="{685AE30E-8401-49D3-B056-DB230B55CEE7}" destId="{1A3ED896-AF53-4555-B329-69546309F501}" srcOrd="0" destOrd="0" parTransId="{3E4594AE-F2C6-4E5B-955C-F80B44480886}" sibTransId="{3C447B15-0DE9-4F39-B5C7-BEB1DE7F1B78}"/>
    <dgm:cxn modelId="{91A57E0E-4803-45DD-811C-F443A483C071}" type="presOf" srcId="{0C581197-E575-4F16-8B7D-46D8BD8DE9BC}" destId="{BB75EBBD-D368-4920-8CD3-0BC3D16B770F}" srcOrd="0" destOrd="0" presId="urn:microsoft.com/office/officeart/2011/layout/TabList"/>
    <dgm:cxn modelId="{D4C1B2E6-CDE5-422F-81AA-2D389D68CDBC}" type="presParOf" srcId="{33FCCDAF-7CE2-44D6-AA0A-050D4B4F8DDF}" destId="{32202589-436D-4D75-BBBC-9EA6017CB11A}" srcOrd="0" destOrd="0" presId="urn:microsoft.com/office/officeart/2011/layout/TabList"/>
    <dgm:cxn modelId="{90739059-F5A1-45E2-BAF4-BFF4C7DCAB5A}" type="presParOf" srcId="{32202589-436D-4D75-BBBC-9EA6017CB11A}" destId="{94144D61-EC02-41E2-8FD7-5DDD00325750}" srcOrd="0" destOrd="0" presId="urn:microsoft.com/office/officeart/2011/layout/TabList"/>
    <dgm:cxn modelId="{7D2D9187-3B38-4A90-973B-F40E9BBDDA1A}" type="presParOf" srcId="{32202589-436D-4D75-BBBC-9EA6017CB11A}" destId="{F1EBE218-8FA4-49EB-89E7-6BD21C6DCE31}" srcOrd="1" destOrd="0" presId="urn:microsoft.com/office/officeart/2011/layout/TabList"/>
    <dgm:cxn modelId="{F3993F81-533E-47A0-9FE2-E96AC7877AE3}" type="presParOf" srcId="{32202589-436D-4D75-BBBC-9EA6017CB11A}" destId="{F961B44A-426E-4989-A086-59A58B9B773E}" srcOrd="2" destOrd="0" presId="urn:microsoft.com/office/officeart/2011/layout/TabList"/>
    <dgm:cxn modelId="{B7480B8A-A8D0-400E-819E-F70A4EB9D2D1}" type="presParOf" srcId="{33FCCDAF-7CE2-44D6-AA0A-050D4B4F8DDF}" destId="{178378D0-6541-4380-BE85-4E8E5FAA3FEB}" srcOrd="1" destOrd="0" presId="urn:microsoft.com/office/officeart/2011/layout/TabList"/>
    <dgm:cxn modelId="{735F5B8C-7799-47E5-BF56-9879BCE39FD0}" type="presParOf" srcId="{33FCCDAF-7CE2-44D6-AA0A-050D4B4F8DDF}" destId="{CA4B64C3-630A-4CC0-85B1-2FA045C311BA}" srcOrd="2" destOrd="0" presId="urn:microsoft.com/office/officeart/2011/layout/TabList"/>
    <dgm:cxn modelId="{ECA4AFF0-9ABA-42FB-A5E5-BF6022734B96}" type="presParOf" srcId="{33FCCDAF-7CE2-44D6-AA0A-050D4B4F8DDF}" destId="{F468268D-D0EE-45DC-98BF-46995DD33EC2}" srcOrd="3" destOrd="0" presId="urn:microsoft.com/office/officeart/2011/layout/TabList"/>
    <dgm:cxn modelId="{C59D607A-EEB5-4789-9B7A-434C8D8F8806}" type="presParOf" srcId="{F468268D-D0EE-45DC-98BF-46995DD33EC2}" destId="{477E524E-4A51-44D7-A3CB-0E4833F77613}" srcOrd="0" destOrd="0" presId="urn:microsoft.com/office/officeart/2011/layout/TabList"/>
    <dgm:cxn modelId="{F53A81F5-5BA6-4EF2-8247-F9AF72991282}" type="presParOf" srcId="{F468268D-D0EE-45DC-98BF-46995DD33EC2}" destId="{02EE8008-90D9-44F3-9E4C-6E3E33CE8114}" srcOrd="1" destOrd="0" presId="urn:microsoft.com/office/officeart/2011/layout/TabList"/>
    <dgm:cxn modelId="{72C02795-9F1A-482C-88CB-B864A3FC1D8A}" type="presParOf" srcId="{F468268D-D0EE-45DC-98BF-46995DD33EC2}" destId="{BF9314F2-55EF-494A-8B95-4BCFD7203BA6}" srcOrd="2" destOrd="0" presId="urn:microsoft.com/office/officeart/2011/layout/TabList"/>
    <dgm:cxn modelId="{C88FDEAA-991E-4C94-A6B8-9466FF186910}" type="presParOf" srcId="{33FCCDAF-7CE2-44D6-AA0A-050D4B4F8DDF}" destId="{531DC725-3C4E-4D22-A282-692B50E77FE3}" srcOrd="4" destOrd="0" presId="urn:microsoft.com/office/officeart/2011/layout/TabList"/>
    <dgm:cxn modelId="{346C0344-ADFB-4359-B85E-CE7D8D808304}" type="presParOf" srcId="{33FCCDAF-7CE2-44D6-AA0A-050D4B4F8DDF}" destId="{A750839C-4261-44D5-AAE9-797F7399F296}" srcOrd="5" destOrd="0" presId="urn:microsoft.com/office/officeart/2011/layout/TabList"/>
    <dgm:cxn modelId="{4AF7C06A-A9DF-4315-8292-D03B0E86EB35}" type="presParOf" srcId="{33FCCDAF-7CE2-44D6-AA0A-050D4B4F8DDF}" destId="{4AF5C9C8-135A-4308-A45D-D017372BE725}" srcOrd="6" destOrd="0" presId="urn:microsoft.com/office/officeart/2011/layout/TabList"/>
    <dgm:cxn modelId="{FA60F1D2-DCE0-46F6-AC02-1BA99E76C2A4}" type="presParOf" srcId="{4AF5C9C8-135A-4308-A45D-D017372BE725}" destId="{A7E93948-4CD5-4398-A321-205D68F26A50}" srcOrd="0" destOrd="0" presId="urn:microsoft.com/office/officeart/2011/layout/TabList"/>
    <dgm:cxn modelId="{A7628485-D2B5-44F2-91FB-F113CE381303}" type="presParOf" srcId="{4AF5C9C8-135A-4308-A45D-D017372BE725}" destId="{BB75EBBD-D368-4920-8CD3-0BC3D16B770F}" srcOrd="1" destOrd="0" presId="urn:microsoft.com/office/officeart/2011/layout/TabList"/>
    <dgm:cxn modelId="{1949E0CD-2299-4D48-9105-38C3F63C7B52}" type="presParOf" srcId="{4AF5C9C8-135A-4308-A45D-D017372BE725}" destId="{11300DC4-8258-4C26-AEC2-245E25A2A557}" srcOrd="2" destOrd="0" presId="urn:microsoft.com/office/officeart/2011/layout/TabList"/>
    <dgm:cxn modelId="{84539EB0-144D-4CFA-8CC3-642D8098DD94}" type="presParOf" srcId="{33FCCDAF-7CE2-44D6-AA0A-050D4B4F8DDF}" destId="{6CB3A6E7-53C0-4233-A29B-075D3C082384}" srcOrd="7" destOrd="0" presId="urn:microsoft.com/office/officeart/2011/layout/TabList"/>
    <dgm:cxn modelId="{FAABED24-29E2-40D9-9AB8-8D4449D5AEC0}" type="presParOf" srcId="{33FCCDAF-7CE2-44D6-AA0A-050D4B4F8DDF}" destId="{6B10F7CB-59BE-413D-9448-70DEFCC2417F}" srcOrd="8" destOrd="0" presId="urn:microsoft.com/office/officeart/2011/layout/TabList"/>
    <dgm:cxn modelId="{532F2B8A-51EA-4A71-9F19-44A378FF9855}" type="presParOf" srcId="{33FCCDAF-7CE2-44D6-AA0A-050D4B4F8DDF}" destId="{025E1A43-BB3F-4B0D-B76B-75A9F6B75C9B}" srcOrd="9" destOrd="0" presId="urn:microsoft.com/office/officeart/2011/layout/TabList"/>
    <dgm:cxn modelId="{17EB5192-3C5D-4817-AB8E-2A180D6B3B8D}" type="presParOf" srcId="{025E1A43-BB3F-4B0D-B76B-75A9F6B75C9B}" destId="{66AFE95F-20E9-4CF7-B4F6-D3A0253950C2}" srcOrd="0" destOrd="0" presId="urn:microsoft.com/office/officeart/2011/layout/TabList"/>
    <dgm:cxn modelId="{C15B6B88-6475-4382-BCD9-9A95254C088E}" type="presParOf" srcId="{025E1A43-BB3F-4B0D-B76B-75A9F6B75C9B}" destId="{22397DB8-CB1C-4A16-AA74-9CE672D4C803}" srcOrd="1" destOrd="0" presId="urn:microsoft.com/office/officeart/2011/layout/TabList"/>
    <dgm:cxn modelId="{1A222073-7D4F-49F8-81BC-24FC352B5A1C}" type="presParOf" srcId="{025E1A43-BB3F-4B0D-B76B-75A9F6B75C9B}" destId="{5C8F4F03-4BCE-4E3E-BDE6-A140DF65F994}" srcOrd="2" destOrd="0" presId="urn:microsoft.com/office/officeart/2011/layout/TabList"/>
    <dgm:cxn modelId="{A629F925-CEA8-4053-85EB-B4C5D2BCE40D}" type="presParOf" srcId="{33FCCDAF-7CE2-44D6-AA0A-050D4B4F8DDF}" destId="{F3ABD9A4-AFF4-45AF-8F46-9A16DA5EF201}" srcOrd="10" destOrd="0" presId="urn:microsoft.com/office/officeart/2011/layout/TabList"/>
    <dgm:cxn modelId="{B530822C-3224-45F4-A116-985E699E57CE}" type="presParOf" srcId="{33FCCDAF-7CE2-44D6-AA0A-050D4B4F8DDF}" destId="{D61B3AD3-783A-4A96-B781-FD5E032A7247}" srcOrd="11" destOrd="0" presId="urn:microsoft.com/office/officeart/2011/layout/TabList"/>
    <dgm:cxn modelId="{077B919B-2974-4646-9060-7A4D3146EFE8}" type="presParOf" srcId="{33FCCDAF-7CE2-44D6-AA0A-050D4B4F8DDF}" destId="{032AAC69-6B37-4587-AF74-6B7DF5D770B9}" srcOrd="12" destOrd="0" presId="urn:microsoft.com/office/officeart/2011/layout/TabList"/>
    <dgm:cxn modelId="{E27982B2-9C13-4B10-93FE-B36C2DD2AEAF}" type="presParOf" srcId="{032AAC69-6B37-4587-AF74-6B7DF5D770B9}" destId="{D500DA62-1257-4AC2-B283-BE1E2615E351}" srcOrd="0" destOrd="0" presId="urn:microsoft.com/office/officeart/2011/layout/TabList"/>
    <dgm:cxn modelId="{276EB9A7-0035-473E-9ED5-D06AAE06AD9E}" type="presParOf" srcId="{032AAC69-6B37-4587-AF74-6B7DF5D770B9}" destId="{E7EE10FF-BDC4-4271-A1A5-096EB13BF9E9}" srcOrd="1" destOrd="0" presId="urn:microsoft.com/office/officeart/2011/layout/TabList"/>
    <dgm:cxn modelId="{A04EDDB0-273A-444D-93C1-75B90E1D8456}" type="presParOf" srcId="{032AAC69-6B37-4587-AF74-6B7DF5D770B9}" destId="{D30AD985-139E-4493-95FA-161B4DDC0CF7}" srcOrd="2" destOrd="0" presId="urn:microsoft.com/office/officeart/2011/layout/TabList"/>
    <dgm:cxn modelId="{D3C8AD82-0A3D-4F16-A844-FD2AF2DBEFD6}" type="presParOf" srcId="{33FCCDAF-7CE2-44D6-AA0A-050D4B4F8DDF}" destId="{48FA0BEF-02EC-4C9E-9A3F-39D5147CBAB3}" srcOrd="13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458865-B753-4F0F-B082-470737C1C6C6}">
      <dsp:nvSpPr>
        <dsp:cNvPr id="0" name=""/>
        <dsp:cNvSpPr/>
      </dsp:nvSpPr>
      <dsp:spPr>
        <a:xfrm>
          <a:off x="3462554" y="1698358"/>
          <a:ext cx="1211794" cy="12117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Why Set Objectives?</a:t>
          </a:r>
          <a:endParaRPr lang="en-GB" sz="1400" kern="1200" dirty="0"/>
        </a:p>
      </dsp:txBody>
      <dsp:txXfrm>
        <a:off x="3640017" y="1875821"/>
        <a:ext cx="856868" cy="856868"/>
      </dsp:txXfrm>
    </dsp:sp>
    <dsp:sp modelId="{8E02132E-6255-4A18-849D-AEBAA1CC1846}">
      <dsp:nvSpPr>
        <dsp:cNvPr id="0" name=""/>
        <dsp:cNvSpPr/>
      </dsp:nvSpPr>
      <dsp:spPr>
        <a:xfrm rot="16200000">
          <a:off x="3940300" y="1257812"/>
          <a:ext cx="256302" cy="4120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>
        <a:off x="3978746" y="1378660"/>
        <a:ext cx="179411" cy="247206"/>
      </dsp:txXfrm>
    </dsp:sp>
    <dsp:sp modelId="{6F914F8C-A13B-4095-AC1B-3028EBDA7CDE}">
      <dsp:nvSpPr>
        <dsp:cNvPr id="0" name=""/>
        <dsp:cNvSpPr/>
      </dsp:nvSpPr>
      <dsp:spPr>
        <a:xfrm>
          <a:off x="3462554" y="2973"/>
          <a:ext cx="1211794" cy="12117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</a:t>
          </a:r>
          <a:endParaRPr lang="en-GB" sz="1400" kern="1200" dirty="0"/>
        </a:p>
      </dsp:txBody>
      <dsp:txXfrm>
        <a:off x="3640017" y="180436"/>
        <a:ext cx="856868" cy="856868"/>
      </dsp:txXfrm>
    </dsp:sp>
    <dsp:sp modelId="{C612172D-E5DF-48A4-AFA7-32F264265DF8}">
      <dsp:nvSpPr>
        <dsp:cNvPr id="0" name=""/>
        <dsp:cNvSpPr/>
      </dsp:nvSpPr>
      <dsp:spPr>
        <a:xfrm>
          <a:off x="4780739" y="2098250"/>
          <a:ext cx="256302" cy="4120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>
        <a:off x="4780739" y="2180652"/>
        <a:ext cx="179411" cy="247206"/>
      </dsp:txXfrm>
    </dsp:sp>
    <dsp:sp modelId="{181A193E-698B-4D11-82FD-F8CC2FAA7974}">
      <dsp:nvSpPr>
        <dsp:cNvPr id="0" name=""/>
        <dsp:cNvSpPr/>
      </dsp:nvSpPr>
      <dsp:spPr>
        <a:xfrm>
          <a:off x="5157939" y="1698358"/>
          <a:ext cx="1211794" cy="12117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B</a:t>
          </a:r>
          <a:endParaRPr lang="en-GB" sz="1400" kern="1200" dirty="0"/>
        </a:p>
      </dsp:txBody>
      <dsp:txXfrm>
        <a:off x="5335402" y="1875821"/>
        <a:ext cx="856868" cy="856868"/>
      </dsp:txXfrm>
    </dsp:sp>
    <dsp:sp modelId="{5E6E88DC-9499-40DE-A2B2-923DED401E80}">
      <dsp:nvSpPr>
        <dsp:cNvPr id="0" name=""/>
        <dsp:cNvSpPr/>
      </dsp:nvSpPr>
      <dsp:spPr>
        <a:xfrm rot="5400000">
          <a:off x="3940300" y="2938689"/>
          <a:ext cx="256302" cy="4120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>
        <a:off x="3978746" y="2982646"/>
        <a:ext cx="179411" cy="247206"/>
      </dsp:txXfrm>
    </dsp:sp>
    <dsp:sp modelId="{2237D539-B682-45A4-A9CB-D9F47D3556E2}">
      <dsp:nvSpPr>
        <dsp:cNvPr id="0" name=""/>
        <dsp:cNvSpPr/>
      </dsp:nvSpPr>
      <dsp:spPr>
        <a:xfrm>
          <a:off x="3462554" y="3393743"/>
          <a:ext cx="1211794" cy="12117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C</a:t>
          </a:r>
          <a:endParaRPr lang="en-GB" sz="1400" kern="1200" dirty="0"/>
        </a:p>
      </dsp:txBody>
      <dsp:txXfrm>
        <a:off x="3640017" y="3571206"/>
        <a:ext cx="856868" cy="856868"/>
      </dsp:txXfrm>
    </dsp:sp>
    <dsp:sp modelId="{D934DE4A-18B3-4B9D-B9E3-9DC774FE6FFF}">
      <dsp:nvSpPr>
        <dsp:cNvPr id="0" name=""/>
        <dsp:cNvSpPr/>
      </dsp:nvSpPr>
      <dsp:spPr>
        <a:xfrm rot="10800000">
          <a:off x="3099862" y="2098250"/>
          <a:ext cx="256302" cy="4120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 rot="10800000">
        <a:off x="3176753" y="2180652"/>
        <a:ext cx="179411" cy="247206"/>
      </dsp:txXfrm>
    </dsp:sp>
    <dsp:sp modelId="{88B3CD3D-E979-4029-9CE1-72BFCAA35924}">
      <dsp:nvSpPr>
        <dsp:cNvPr id="0" name=""/>
        <dsp:cNvSpPr/>
      </dsp:nvSpPr>
      <dsp:spPr>
        <a:xfrm>
          <a:off x="1767169" y="1698358"/>
          <a:ext cx="1211794" cy="12117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D</a:t>
          </a:r>
          <a:endParaRPr lang="en-GB" sz="1400" kern="1200" dirty="0"/>
        </a:p>
      </dsp:txBody>
      <dsp:txXfrm>
        <a:off x="1944632" y="1875821"/>
        <a:ext cx="856868" cy="8568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E84006-1E2B-4360-97EE-43C6EDD4E3A1}">
      <dsp:nvSpPr>
        <dsp:cNvPr id="0" name=""/>
        <dsp:cNvSpPr/>
      </dsp:nvSpPr>
      <dsp:spPr>
        <a:xfrm>
          <a:off x="0" y="9554"/>
          <a:ext cx="8784976" cy="1163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100" kern="1200" dirty="0" smtClean="0"/>
            <a:t>Profit Maximisation</a:t>
          </a:r>
          <a:endParaRPr lang="en-GB" sz="5100" kern="1200" dirty="0"/>
        </a:p>
      </dsp:txBody>
      <dsp:txXfrm>
        <a:off x="56801" y="66355"/>
        <a:ext cx="8671374" cy="1049963"/>
      </dsp:txXfrm>
    </dsp:sp>
    <dsp:sp modelId="{4F29E440-847B-4E1E-B0DD-62F3B71AD765}">
      <dsp:nvSpPr>
        <dsp:cNvPr id="0" name=""/>
        <dsp:cNvSpPr/>
      </dsp:nvSpPr>
      <dsp:spPr>
        <a:xfrm>
          <a:off x="0" y="1173119"/>
          <a:ext cx="8784976" cy="1847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23" tIns="64770" rIns="362712" bIns="6477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4000" kern="1200" dirty="0" smtClean="0"/>
            <a:t>Earn as much profit as possible.</a:t>
          </a:r>
          <a:endParaRPr lang="en-GB" sz="4000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4000" kern="1200" dirty="0" smtClean="0"/>
            <a:t>May conflict with other objectives. </a:t>
          </a:r>
          <a:endParaRPr lang="en-GB" sz="4000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4000" kern="1200" dirty="0" smtClean="0"/>
            <a:t>If cut prices to increase sales.</a:t>
          </a:r>
          <a:endParaRPr lang="en-GB" sz="4000" kern="1200" dirty="0"/>
        </a:p>
      </dsp:txBody>
      <dsp:txXfrm>
        <a:off x="0" y="1173119"/>
        <a:ext cx="8784976" cy="1847474"/>
      </dsp:txXfrm>
    </dsp:sp>
    <dsp:sp modelId="{7F08EDED-6CB1-482E-855D-451EAC2E31FC}">
      <dsp:nvSpPr>
        <dsp:cNvPr id="0" name=""/>
        <dsp:cNvSpPr/>
      </dsp:nvSpPr>
      <dsp:spPr>
        <a:xfrm>
          <a:off x="0" y="3020594"/>
          <a:ext cx="8784976" cy="1163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100" kern="1200" dirty="0" smtClean="0"/>
            <a:t>Profit Satisficing</a:t>
          </a:r>
          <a:endParaRPr lang="en-GB" sz="5100" kern="1200" dirty="0"/>
        </a:p>
      </dsp:txBody>
      <dsp:txXfrm>
        <a:off x="56801" y="3077395"/>
        <a:ext cx="8671374" cy="1049963"/>
      </dsp:txXfrm>
    </dsp:sp>
    <dsp:sp modelId="{74579AEE-FBE1-423B-9A5F-99CC0050C325}">
      <dsp:nvSpPr>
        <dsp:cNvPr id="0" name=""/>
        <dsp:cNvSpPr/>
      </dsp:nvSpPr>
      <dsp:spPr>
        <a:xfrm>
          <a:off x="0" y="4184159"/>
          <a:ext cx="8784976" cy="11348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23" tIns="64770" rIns="362712" bIns="6477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4000" kern="1200" dirty="0" smtClean="0"/>
            <a:t>Earning just enough profit to pay costs and pay owners a salary.</a:t>
          </a:r>
          <a:endParaRPr lang="en-GB" sz="4000" kern="1200" dirty="0"/>
        </a:p>
      </dsp:txBody>
      <dsp:txXfrm>
        <a:off x="0" y="4184159"/>
        <a:ext cx="8784976" cy="11348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E84006-1E2B-4360-97EE-43C6EDD4E3A1}">
      <dsp:nvSpPr>
        <dsp:cNvPr id="0" name=""/>
        <dsp:cNvSpPr/>
      </dsp:nvSpPr>
      <dsp:spPr>
        <a:xfrm>
          <a:off x="0" y="64128"/>
          <a:ext cx="8784976" cy="9582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200" kern="1200" dirty="0" smtClean="0"/>
            <a:t>Survival</a:t>
          </a:r>
          <a:endParaRPr lang="en-GB" sz="4200" kern="1200" dirty="0"/>
        </a:p>
      </dsp:txBody>
      <dsp:txXfrm>
        <a:off x="46777" y="110905"/>
        <a:ext cx="8691422" cy="864675"/>
      </dsp:txXfrm>
    </dsp:sp>
    <dsp:sp modelId="{4F29E440-847B-4E1E-B0DD-62F3B71AD765}">
      <dsp:nvSpPr>
        <dsp:cNvPr id="0" name=""/>
        <dsp:cNvSpPr/>
      </dsp:nvSpPr>
      <dsp:spPr>
        <a:xfrm>
          <a:off x="0" y="1022358"/>
          <a:ext cx="8784976" cy="695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23" tIns="53340" rIns="298704" bIns="53340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3300" kern="1200" dirty="0" smtClean="0"/>
            <a:t>Primary objective in the first few years.</a:t>
          </a:r>
          <a:endParaRPr lang="en-GB" sz="3300" kern="1200" dirty="0"/>
        </a:p>
      </dsp:txBody>
      <dsp:txXfrm>
        <a:off x="0" y="1022358"/>
        <a:ext cx="8784976" cy="695520"/>
      </dsp:txXfrm>
    </dsp:sp>
    <dsp:sp modelId="{7F08EDED-6CB1-482E-855D-451EAC2E31FC}">
      <dsp:nvSpPr>
        <dsp:cNvPr id="0" name=""/>
        <dsp:cNvSpPr/>
      </dsp:nvSpPr>
      <dsp:spPr>
        <a:xfrm>
          <a:off x="0" y="1717878"/>
          <a:ext cx="8784976" cy="9582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200" kern="1200" dirty="0" smtClean="0"/>
            <a:t>Sales Growth</a:t>
          </a:r>
          <a:endParaRPr lang="en-GB" sz="4200" kern="1200" dirty="0"/>
        </a:p>
      </dsp:txBody>
      <dsp:txXfrm>
        <a:off x="46777" y="1764655"/>
        <a:ext cx="8691422" cy="864675"/>
      </dsp:txXfrm>
    </dsp:sp>
    <dsp:sp modelId="{74579AEE-FBE1-423B-9A5F-99CC0050C325}">
      <dsp:nvSpPr>
        <dsp:cNvPr id="0" name=""/>
        <dsp:cNvSpPr/>
      </dsp:nvSpPr>
      <dsp:spPr>
        <a:xfrm>
          <a:off x="0" y="2676108"/>
          <a:ext cx="8784976" cy="695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23" tIns="53340" rIns="298704" bIns="53340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3300" kern="1200" dirty="0" smtClean="0"/>
            <a:t>Owners try to make as many sales as possible.</a:t>
          </a:r>
          <a:endParaRPr lang="en-GB" sz="3300" kern="1200" dirty="0"/>
        </a:p>
      </dsp:txBody>
      <dsp:txXfrm>
        <a:off x="0" y="2676108"/>
        <a:ext cx="8784976" cy="695520"/>
      </dsp:txXfrm>
    </dsp:sp>
    <dsp:sp modelId="{7F141301-50D1-4EA7-B1D0-02A465FBC323}">
      <dsp:nvSpPr>
        <dsp:cNvPr id="0" name=""/>
        <dsp:cNvSpPr/>
      </dsp:nvSpPr>
      <dsp:spPr>
        <a:xfrm>
          <a:off x="0" y="3371628"/>
          <a:ext cx="8784976" cy="9582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200" kern="1200" dirty="0" smtClean="0"/>
            <a:t>Social Objectives</a:t>
          </a:r>
          <a:endParaRPr lang="en-GB" sz="4200" kern="1200" dirty="0"/>
        </a:p>
      </dsp:txBody>
      <dsp:txXfrm>
        <a:off x="46777" y="3418405"/>
        <a:ext cx="8691422" cy="864675"/>
      </dsp:txXfrm>
    </dsp:sp>
    <dsp:sp modelId="{7AD40005-29C7-4C7F-BEFB-5FDCA84FE5E9}">
      <dsp:nvSpPr>
        <dsp:cNvPr id="0" name=""/>
        <dsp:cNvSpPr/>
      </dsp:nvSpPr>
      <dsp:spPr>
        <a:xfrm>
          <a:off x="0" y="4329858"/>
          <a:ext cx="8784976" cy="9346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23" tIns="53340" rIns="298704" bIns="53340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3300" kern="1200" dirty="0" smtClean="0"/>
            <a:t>Social entrepreneurs may want to correct one of societies many problems.</a:t>
          </a:r>
          <a:endParaRPr lang="en-GB" sz="3300" kern="1200" dirty="0"/>
        </a:p>
      </dsp:txBody>
      <dsp:txXfrm>
        <a:off x="0" y="4329858"/>
        <a:ext cx="8784976" cy="9346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0AD985-139E-4493-95FA-161B4DDC0CF7}">
      <dsp:nvSpPr>
        <dsp:cNvPr id="0" name=""/>
        <dsp:cNvSpPr/>
      </dsp:nvSpPr>
      <dsp:spPr>
        <a:xfrm>
          <a:off x="0" y="5689222"/>
          <a:ext cx="8856984" cy="0"/>
        </a:xfrm>
        <a:prstGeom prst="line">
          <a:avLst/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8F4F03-4BCE-4E3E-BDE6-A140DF65F994}">
      <dsp:nvSpPr>
        <dsp:cNvPr id="0" name=""/>
        <dsp:cNvSpPr/>
      </dsp:nvSpPr>
      <dsp:spPr>
        <a:xfrm>
          <a:off x="0" y="4375052"/>
          <a:ext cx="8856984" cy="0"/>
        </a:xfrm>
        <a:prstGeom prst="line">
          <a:avLst/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300DC4-8258-4C26-AEC2-245E25A2A557}">
      <dsp:nvSpPr>
        <dsp:cNvPr id="0" name=""/>
        <dsp:cNvSpPr/>
      </dsp:nvSpPr>
      <dsp:spPr>
        <a:xfrm>
          <a:off x="0" y="3060882"/>
          <a:ext cx="8856984" cy="0"/>
        </a:xfrm>
        <a:prstGeom prst="line">
          <a:avLst/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9314F2-55EF-494A-8B95-4BCFD7203BA6}">
      <dsp:nvSpPr>
        <dsp:cNvPr id="0" name=""/>
        <dsp:cNvSpPr/>
      </dsp:nvSpPr>
      <dsp:spPr>
        <a:xfrm>
          <a:off x="0" y="1746713"/>
          <a:ext cx="8856984" cy="0"/>
        </a:xfrm>
        <a:prstGeom prst="line">
          <a:avLst/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61B44A-426E-4989-A086-59A58B9B773E}">
      <dsp:nvSpPr>
        <dsp:cNvPr id="0" name=""/>
        <dsp:cNvSpPr/>
      </dsp:nvSpPr>
      <dsp:spPr>
        <a:xfrm>
          <a:off x="0" y="432543"/>
          <a:ext cx="8856984" cy="0"/>
        </a:xfrm>
        <a:prstGeom prst="line">
          <a:avLst/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144D61-EC02-41E2-8FD7-5DDD00325750}">
      <dsp:nvSpPr>
        <dsp:cNvPr id="0" name=""/>
        <dsp:cNvSpPr/>
      </dsp:nvSpPr>
      <dsp:spPr>
        <a:xfrm>
          <a:off x="2302815" y="1710"/>
          <a:ext cx="6554168" cy="430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b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Specific</a:t>
          </a:r>
          <a:endParaRPr lang="en-GB" sz="2500" kern="1200" dirty="0"/>
        </a:p>
      </dsp:txBody>
      <dsp:txXfrm>
        <a:off x="2302815" y="1710"/>
        <a:ext cx="6554168" cy="430832"/>
      </dsp:txXfrm>
    </dsp:sp>
    <dsp:sp modelId="{F1EBE218-8FA4-49EB-89E7-6BD21C6DCE31}">
      <dsp:nvSpPr>
        <dsp:cNvPr id="0" name=""/>
        <dsp:cNvSpPr/>
      </dsp:nvSpPr>
      <dsp:spPr>
        <a:xfrm>
          <a:off x="0" y="1710"/>
          <a:ext cx="2302815" cy="430832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S</a:t>
          </a:r>
          <a:endParaRPr lang="en-GB" sz="2500" kern="1200" dirty="0"/>
        </a:p>
      </dsp:txBody>
      <dsp:txXfrm>
        <a:off x="21035" y="22745"/>
        <a:ext cx="2260745" cy="409797"/>
      </dsp:txXfrm>
    </dsp:sp>
    <dsp:sp modelId="{178378D0-6541-4380-BE85-4E8E5FAA3FEB}">
      <dsp:nvSpPr>
        <dsp:cNvPr id="0" name=""/>
        <dsp:cNvSpPr/>
      </dsp:nvSpPr>
      <dsp:spPr>
        <a:xfrm>
          <a:off x="0" y="432543"/>
          <a:ext cx="8856984" cy="8617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Clearly related to the type of business.</a:t>
          </a:r>
          <a:endParaRPr lang="en-GB" sz="2000" kern="1200" dirty="0"/>
        </a:p>
      </dsp:txBody>
      <dsp:txXfrm>
        <a:off x="0" y="432543"/>
        <a:ext cx="8856984" cy="861795"/>
      </dsp:txXfrm>
    </dsp:sp>
    <dsp:sp modelId="{477E524E-4A51-44D7-A3CB-0E4833F77613}">
      <dsp:nvSpPr>
        <dsp:cNvPr id="0" name=""/>
        <dsp:cNvSpPr/>
      </dsp:nvSpPr>
      <dsp:spPr>
        <a:xfrm>
          <a:off x="2302815" y="1315880"/>
          <a:ext cx="6554168" cy="430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b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Measurable</a:t>
          </a:r>
          <a:endParaRPr lang="en-GB" sz="2500" kern="1200" dirty="0"/>
        </a:p>
      </dsp:txBody>
      <dsp:txXfrm>
        <a:off x="2302815" y="1315880"/>
        <a:ext cx="6554168" cy="430832"/>
      </dsp:txXfrm>
    </dsp:sp>
    <dsp:sp modelId="{02EE8008-90D9-44F3-9E4C-6E3E33CE8114}">
      <dsp:nvSpPr>
        <dsp:cNvPr id="0" name=""/>
        <dsp:cNvSpPr/>
      </dsp:nvSpPr>
      <dsp:spPr>
        <a:xfrm>
          <a:off x="0" y="1315880"/>
          <a:ext cx="2302815" cy="430832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M</a:t>
          </a:r>
          <a:endParaRPr lang="en-GB" sz="2500" kern="1200" dirty="0"/>
        </a:p>
      </dsp:txBody>
      <dsp:txXfrm>
        <a:off x="21035" y="1336915"/>
        <a:ext cx="2260745" cy="409797"/>
      </dsp:txXfrm>
    </dsp:sp>
    <dsp:sp modelId="{531DC725-3C4E-4D22-A282-692B50E77FE3}">
      <dsp:nvSpPr>
        <dsp:cNvPr id="0" name=""/>
        <dsp:cNvSpPr/>
      </dsp:nvSpPr>
      <dsp:spPr>
        <a:xfrm>
          <a:off x="0" y="1746713"/>
          <a:ext cx="8856984" cy="8617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Putting a value to an objective helps when assessing performance</a:t>
          </a:r>
          <a:endParaRPr lang="en-GB" sz="2000" kern="1200" dirty="0"/>
        </a:p>
      </dsp:txBody>
      <dsp:txXfrm>
        <a:off x="0" y="1746713"/>
        <a:ext cx="8856984" cy="861795"/>
      </dsp:txXfrm>
    </dsp:sp>
    <dsp:sp modelId="{A7E93948-4CD5-4398-A321-205D68F26A50}">
      <dsp:nvSpPr>
        <dsp:cNvPr id="0" name=""/>
        <dsp:cNvSpPr/>
      </dsp:nvSpPr>
      <dsp:spPr>
        <a:xfrm>
          <a:off x="2302815" y="2630050"/>
          <a:ext cx="6554168" cy="430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b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Achievable/Agreed</a:t>
          </a:r>
          <a:endParaRPr lang="en-GB" sz="2500" kern="1200" dirty="0"/>
        </a:p>
      </dsp:txBody>
      <dsp:txXfrm>
        <a:off x="2302815" y="2630050"/>
        <a:ext cx="6554168" cy="430832"/>
      </dsp:txXfrm>
    </dsp:sp>
    <dsp:sp modelId="{BB75EBBD-D368-4920-8CD3-0BC3D16B770F}">
      <dsp:nvSpPr>
        <dsp:cNvPr id="0" name=""/>
        <dsp:cNvSpPr/>
      </dsp:nvSpPr>
      <dsp:spPr>
        <a:xfrm>
          <a:off x="0" y="2630050"/>
          <a:ext cx="2302815" cy="430832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A</a:t>
          </a:r>
          <a:endParaRPr lang="en-GB" sz="2500" kern="1200" dirty="0"/>
        </a:p>
      </dsp:txBody>
      <dsp:txXfrm>
        <a:off x="21035" y="2651085"/>
        <a:ext cx="2260745" cy="409797"/>
      </dsp:txXfrm>
    </dsp:sp>
    <dsp:sp modelId="{6CB3A6E7-53C0-4233-A29B-075D3C082384}">
      <dsp:nvSpPr>
        <dsp:cNvPr id="0" name=""/>
        <dsp:cNvSpPr/>
      </dsp:nvSpPr>
      <dsp:spPr>
        <a:xfrm>
          <a:off x="0" y="3060882"/>
          <a:ext cx="8856984" cy="8617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Are objectives agreed by all those involved.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Are they achievable?</a:t>
          </a:r>
          <a:endParaRPr lang="en-GB" sz="2000" kern="1200" dirty="0"/>
        </a:p>
      </dsp:txBody>
      <dsp:txXfrm>
        <a:off x="0" y="3060882"/>
        <a:ext cx="8856984" cy="861795"/>
      </dsp:txXfrm>
    </dsp:sp>
    <dsp:sp modelId="{66AFE95F-20E9-4CF7-B4F6-D3A0253950C2}">
      <dsp:nvSpPr>
        <dsp:cNvPr id="0" name=""/>
        <dsp:cNvSpPr/>
      </dsp:nvSpPr>
      <dsp:spPr>
        <a:xfrm>
          <a:off x="2302815" y="3944219"/>
          <a:ext cx="6554168" cy="430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b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Realistic</a:t>
          </a:r>
          <a:endParaRPr lang="en-GB" sz="2500" kern="1200" dirty="0"/>
        </a:p>
      </dsp:txBody>
      <dsp:txXfrm>
        <a:off x="2302815" y="3944219"/>
        <a:ext cx="6554168" cy="430832"/>
      </dsp:txXfrm>
    </dsp:sp>
    <dsp:sp modelId="{22397DB8-CB1C-4A16-AA74-9CE672D4C803}">
      <dsp:nvSpPr>
        <dsp:cNvPr id="0" name=""/>
        <dsp:cNvSpPr/>
      </dsp:nvSpPr>
      <dsp:spPr>
        <a:xfrm>
          <a:off x="0" y="3944219"/>
          <a:ext cx="2302815" cy="430832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R</a:t>
          </a:r>
          <a:endParaRPr lang="en-GB" sz="2500" kern="1200" dirty="0"/>
        </a:p>
      </dsp:txBody>
      <dsp:txXfrm>
        <a:off x="21035" y="3965254"/>
        <a:ext cx="2260745" cy="409797"/>
      </dsp:txXfrm>
    </dsp:sp>
    <dsp:sp modelId="{F3ABD9A4-AFF4-45AF-8F46-9A16DA5EF201}">
      <dsp:nvSpPr>
        <dsp:cNvPr id="0" name=""/>
        <dsp:cNvSpPr/>
      </dsp:nvSpPr>
      <dsp:spPr>
        <a:xfrm>
          <a:off x="0" y="4375052"/>
          <a:ext cx="8856984" cy="8617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Objectives should be challenging but not impossible!</a:t>
          </a:r>
          <a:endParaRPr lang="en-GB" sz="2000" kern="1200" dirty="0"/>
        </a:p>
      </dsp:txBody>
      <dsp:txXfrm>
        <a:off x="0" y="4375052"/>
        <a:ext cx="8856984" cy="861795"/>
      </dsp:txXfrm>
    </dsp:sp>
    <dsp:sp modelId="{D500DA62-1257-4AC2-B283-BE1E2615E351}">
      <dsp:nvSpPr>
        <dsp:cNvPr id="0" name=""/>
        <dsp:cNvSpPr/>
      </dsp:nvSpPr>
      <dsp:spPr>
        <a:xfrm>
          <a:off x="2302815" y="5258389"/>
          <a:ext cx="6554168" cy="430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b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Time Specific</a:t>
          </a:r>
          <a:endParaRPr lang="en-GB" sz="2500" kern="1200" dirty="0"/>
        </a:p>
      </dsp:txBody>
      <dsp:txXfrm>
        <a:off x="2302815" y="5258389"/>
        <a:ext cx="6554168" cy="430832"/>
      </dsp:txXfrm>
    </dsp:sp>
    <dsp:sp modelId="{E7EE10FF-BDC4-4271-A1A5-096EB13BF9E9}">
      <dsp:nvSpPr>
        <dsp:cNvPr id="0" name=""/>
        <dsp:cNvSpPr/>
      </dsp:nvSpPr>
      <dsp:spPr>
        <a:xfrm>
          <a:off x="0" y="5258389"/>
          <a:ext cx="2302815" cy="430832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T</a:t>
          </a:r>
          <a:endParaRPr lang="en-GB" sz="2500" kern="1200" dirty="0"/>
        </a:p>
      </dsp:txBody>
      <dsp:txXfrm>
        <a:off x="21035" y="5279424"/>
        <a:ext cx="2260745" cy="409797"/>
      </dsp:txXfrm>
    </dsp:sp>
    <dsp:sp modelId="{48FA0BEF-02EC-4C9E-9A3F-39D5147CBAB3}">
      <dsp:nvSpPr>
        <dsp:cNvPr id="0" name=""/>
        <dsp:cNvSpPr/>
      </dsp:nvSpPr>
      <dsp:spPr>
        <a:xfrm>
          <a:off x="0" y="5689222"/>
          <a:ext cx="8856984" cy="8617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Objectives should have a time limit, so performance can be assessed.</a:t>
          </a:r>
          <a:endParaRPr lang="en-GB" sz="2000" kern="1200" dirty="0"/>
        </a:p>
      </dsp:txBody>
      <dsp:txXfrm>
        <a:off x="0" y="5689222"/>
        <a:ext cx="8856984" cy="8617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0B2B15F-26DC-40F9-BB0B-ADF692A8F55F}" type="datetimeFigureOut">
              <a:rPr lang="en-GB" smtClean="0"/>
              <a:pPr/>
              <a:t>04/11/2011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22BFE3-BBEA-41DE-B183-B0718D609C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B15F-26DC-40F9-BB0B-ADF692A8F55F}" type="datetimeFigureOut">
              <a:rPr lang="en-GB" smtClean="0"/>
              <a:pPr/>
              <a:t>04/11/2011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BFE3-BBEA-41DE-B183-B0718D609C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0B2B15F-26DC-40F9-BB0B-ADF692A8F55F}" type="datetimeFigureOut">
              <a:rPr lang="en-GB" smtClean="0"/>
              <a:pPr/>
              <a:t>04/11/2011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F22BFE3-BBEA-41DE-B183-B0718D609C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B15F-26DC-40F9-BB0B-ADF692A8F55F}" type="datetimeFigureOut">
              <a:rPr lang="en-GB" smtClean="0"/>
              <a:pPr/>
              <a:t>04/11/2011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22BFE3-BBEA-41DE-B183-B0718D609C6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B15F-26DC-40F9-BB0B-ADF692A8F55F}" type="datetimeFigureOut">
              <a:rPr lang="en-GB" smtClean="0"/>
              <a:pPr/>
              <a:t>04/11/2011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F22BFE3-BBEA-41DE-B183-B0718D609C6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0B2B15F-26DC-40F9-BB0B-ADF692A8F55F}" type="datetimeFigureOut">
              <a:rPr lang="en-GB" smtClean="0"/>
              <a:pPr/>
              <a:t>04/11/2011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F22BFE3-BBEA-41DE-B183-B0718D609C6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0B2B15F-26DC-40F9-BB0B-ADF692A8F55F}" type="datetimeFigureOut">
              <a:rPr lang="en-GB" smtClean="0"/>
              <a:pPr/>
              <a:t>04/11/2011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F22BFE3-BBEA-41DE-B183-B0718D609C6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B15F-26DC-40F9-BB0B-ADF692A8F55F}" type="datetimeFigureOut">
              <a:rPr lang="en-GB" smtClean="0"/>
              <a:pPr/>
              <a:t>04/11/2011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22BFE3-BBEA-41DE-B183-B0718D609C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B15F-26DC-40F9-BB0B-ADF692A8F55F}" type="datetimeFigureOut">
              <a:rPr lang="en-GB" smtClean="0"/>
              <a:pPr/>
              <a:t>04/11/2011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22BFE3-BBEA-41DE-B183-B0718D609C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B15F-26DC-40F9-BB0B-ADF692A8F55F}" type="datetimeFigureOut">
              <a:rPr lang="en-GB" smtClean="0"/>
              <a:pPr/>
              <a:t>04/11/2011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22BFE3-BBEA-41DE-B183-B0718D609C6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0B2B15F-26DC-40F9-BB0B-ADF692A8F55F}" type="datetimeFigureOut">
              <a:rPr lang="en-GB" smtClean="0"/>
              <a:pPr/>
              <a:t>04/11/2011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F22BFE3-BBEA-41DE-B183-B0718D609C6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0B2B15F-26DC-40F9-BB0B-ADF692A8F55F}" type="datetimeFigureOut">
              <a:rPr lang="en-GB" smtClean="0"/>
              <a:pPr/>
              <a:t>04/11/2011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F22BFE3-BBEA-41DE-B183-B0718D609C6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n9kgZqbCJiM" TargetMode="Externa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offburch.com/?page_id=51#business-motivation-speaker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8000" dirty="0" smtClean="0"/>
              <a:t>Assessing Business Start Ups</a:t>
            </a:r>
            <a:endParaRPr lang="en-GB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AS Business Studies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43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assess success or failure..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5048" y="1752600"/>
            <a:ext cx="8153400" cy="4495800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Must refer to businesses’ original objectives.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If main aim is profit, profit can be measured against profit figures. Same applies to sales etc.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Firms with a survival objective will have been judged to have failed if they do not exist after 12 months!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Social enterprises can be measured against how many people they have helped </a:t>
            </a:r>
            <a:r>
              <a:rPr lang="en-GB" dirty="0" err="1" smtClean="0"/>
              <a:t>etc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7890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Assessing Business Start Ups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 smtClean="0"/>
              <a:t>Assessing Business Start Ups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Watch the video on boo.com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Record anything you feel contributed to this start up businesses’ downfall.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>
                <a:hlinkClick r:id="rId2"/>
              </a:rPr>
              <a:t>http://www.youtube.com/watch?v=n9kgZqbCJiM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163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Assessing Business Start Ups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AS Business Studies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and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Aim: 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To understand how to assess business start ups.</a:t>
            </a:r>
            <a:br>
              <a:rPr lang="en-GB" dirty="0" smtClean="0"/>
            </a:b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Objectives: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Define SMART objectives</a:t>
            </a:r>
          </a:p>
          <a:p>
            <a:r>
              <a:rPr lang="en-GB" dirty="0" smtClean="0"/>
              <a:t>Describe different business start up objectives</a:t>
            </a:r>
          </a:p>
          <a:p>
            <a:r>
              <a:rPr lang="en-GB" dirty="0" smtClean="0"/>
              <a:t>Analyse the risks involved of starting up a business</a:t>
            </a:r>
          </a:p>
          <a:p>
            <a:r>
              <a:rPr lang="en-GB" dirty="0" smtClean="0"/>
              <a:t>Evaluate the reasons why businesses fail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82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Define SMART objectives.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How can objectives be used to measure business success?</a:t>
            </a:r>
          </a:p>
          <a:p>
            <a:endParaRPr lang="en-GB" dirty="0" smtClean="0"/>
          </a:p>
          <a:p>
            <a:r>
              <a:rPr lang="en-GB" dirty="0" smtClean="0"/>
              <a:t>Give two objectives a start up business may set.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Business Failure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 smtClean="0"/>
              <a:t>Business Failure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In groups discuss reasons as to why businesses may fail.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Business Failure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 smtClean="0"/>
              <a:t>Reasons for Business Failure</a:t>
            </a:r>
            <a:endParaRPr lang="en-GB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en-GB" b="1" dirty="0" smtClean="0"/>
              <a:t>Insufficient Capital</a:t>
            </a:r>
            <a:br>
              <a:rPr lang="en-GB" b="1" dirty="0" smtClean="0"/>
            </a:br>
            <a:endParaRPr lang="en-GB" dirty="0" smtClean="0"/>
          </a:p>
          <a:p>
            <a:pPr marL="514350" indent="-514350">
              <a:buAutoNum type="arabicParenR"/>
            </a:pPr>
            <a:r>
              <a:rPr lang="en-GB" b="1" dirty="0" smtClean="0"/>
              <a:t>Poor Management Skills</a:t>
            </a:r>
            <a:br>
              <a:rPr lang="en-GB" b="1" dirty="0" smtClean="0"/>
            </a:br>
            <a:endParaRPr lang="en-GB" dirty="0" smtClean="0"/>
          </a:p>
          <a:p>
            <a:pPr marL="514350" indent="-514350">
              <a:buAutoNum type="arabicParenR"/>
            </a:pPr>
            <a:r>
              <a:rPr lang="en-GB" b="1" dirty="0" smtClean="0"/>
              <a:t>Poor Location</a:t>
            </a:r>
            <a:br>
              <a:rPr lang="en-GB" b="1" dirty="0" smtClean="0"/>
            </a:br>
            <a:endParaRPr lang="en-GB" dirty="0" smtClean="0"/>
          </a:p>
          <a:p>
            <a:pPr marL="514350" indent="-514350">
              <a:buAutoNum type="arabicParenR"/>
            </a:pPr>
            <a:r>
              <a:rPr lang="en-GB" b="1" dirty="0" smtClean="0"/>
              <a:t>Lack of Planning</a:t>
            </a:r>
            <a:br>
              <a:rPr lang="en-GB" b="1" dirty="0" smtClean="0"/>
            </a:br>
            <a:endParaRPr lang="en-GB" dirty="0" smtClean="0"/>
          </a:p>
          <a:p>
            <a:pPr marL="514350" indent="-514350">
              <a:buAutoNum type="arabicParenR"/>
            </a:pPr>
            <a:r>
              <a:rPr lang="en-GB" b="1" dirty="0" smtClean="0"/>
              <a:t>Over-Expansion</a:t>
            </a:r>
            <a:br>
              <a:rPr lang="en-GB" b="1" dirty="0" smtClean="0"/>
            </a:br>
            <a:endParaRPr lang="en-GB" dirty="0" smtClean="0"/>
          </a:p>
          <a:p>
            <a:pPr marL="514350" indent="-514350">
              <a:buAutoNum type="arabicParenR"/>
            </a:pPr>
            <a:r>
              <a:rPr lang="en-GB" b="1" dirty="0" smtClean="0"/>
              <a:t>External Factors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81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Insufficient Capital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 smtClean="0"/>
              <a:t>Reason 1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Underestimating the amount of money needed to set a business up and keep it running.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Entrepreneurs may assume a low break even point, over estimating income.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This can be fatal.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Poor Management Skills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 smtClean="0"/>
              <a:t>Reason 2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Not having relevant skills can be detrimental to the success of the business.</a:t>
            </a:r>
          </a:p>
          <a:p>
            <a:r>
              <a:rPr lang="en-GB" dirty="0" smtClean="0"/>
              <a:t>Over relying on one un-reliable supplier can be fatal.</a:t>
            </a:r>
          </a:p>
          <a:p>
            <a:r>
              <a:rPr lang="en-GB" dirty="0" smtClean="0"/>
              <a:t>Not focusing on selling the product for the first few months is an example of poor management.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Poor Location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 smtClean="0"/>
              <a:t>Reason 3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Need footfall for success if in retail.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Prime sites are expensive.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A good location can keep a struggling business alive.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A poor location can mean the end of a good business!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and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Aim: 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To understand how to assess business start ups.</a:t>
            </a:r>
            <a:br>
              <a:rPr lang="en-GB" dirty="0" smtClean="0"/>
            </a:b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Objectives: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Define SMART objectives</a:t>
            </a:r>
          </a:p>
          <a:p>
            <a:r>
              <a:rPr lang="en-GB" dirty="0" smtClean="0"/>
              <a:t>Describe different business start up objectives</a:t>
            </a:r>
          </a:p>
          <a:p>
            <a:r>
              <a:rPr lang="en-GB" dirty="0" smtClean="0"/>
              <a:t>Analyse the risks involved of starting up a business</a:t>
            </a:r>
          </a:p>
          <a:p>
            <a:r>
              <a:rPr lang="en-GB" dirty="0" smtClean="0"/>
              <a:t>Evaluate the reasons why businesses fail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82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Lack of Planning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 smtClean="0"/>
              <a:t>Reason 4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Lack of constant planning on a day-to-day basis can contribute to failure.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Altering of business plan to suit situations can reduce chances of failure.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External Factors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 smtClean="0"/>
              <a:t>Reason 6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Changes in demand.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Increases in costs.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Supplier problems.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Interest rate increases.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Oil price increases.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Lack of finance in recession.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Over-Expansion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 smtClean="0"/>
              <a:t>Reason 5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Growing too big, too quick</a:t>
            </a:r>
          </a:p>
          <a:p>
            <a:endParaRPr lang="en-GB" dirty="0" smtClean="0"/>
          </a:p>
          <a:p>
            <a:r>
              <a:rPr lang="en-GB" dirty="0" smtClean="0"/>
              <a:t>Boo.com.</a:t>
            </a:r>
          </a:p>
          <a:p>
            <a:endParaRPr lang="en-GB" dirty="0" smtClean="0"/>
          </a:p>
          <a:p>
            <a:r>
              <a:rPr lang="en-GB" dirty="0" smtClean="0"/>
              <a:t>Difficult to manage due to speed of growth.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Business Risks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 smtClean="0"/>
              <a:t>Business Risks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There is a link between risk and business start ups which fail.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Worksheet.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Risks of Business Start Ups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938179"/>
              </p:ext>
            </p:extLst>
          </p:nvPr>
        </p:nvGraphicFramePr>
        <p:xfrm>
          <a:off x="0" y="1196752"/>
          <a:ext cx="9144000" cy="5661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616397">
                <a:tc>
                  <a:txBody>
                    <a:bodyPr/>
                    <a:lstStyle/>
                    <a:p>
                      <a:pPr algn="ctr"/>
                      <a:r>
                        <a:rPr lang="en-GB" sz="2400" u="sng" dirty="0" smtClean="0"/>
                        <a:t>Risk of Business</a:t>
                      </a:r>
                      <a:r>
                        <a:rPr lang="en-GB" sz="2400" u="sng" baseline="0" dirty="0" smtClean="0"/>
                        <a:t> Start-Ups</a:t>
                      </a:r>
                      <a:endParaRPr lang="en-GB" sz="2400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u="sng" dirty="0" smtClean="0"/>
                        <a:t>How to reduce risk</a:t>
                      </a:r>
                      <a:endParaRPr lang="en-GB" sz="2400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85691">
                <a:tc>
                  <a:txBody>
                    <a:bodyPr/>
                    <a:lstStyle/>
                    <a:p>
                      <a:pPr algn="ctr"/>
                      <a:r>
                        <a:rPr lang="en-GB" sz="2400" b="1" i="1" dirty="0" smtClean="0"/>
                        <a:t>Lack of business skills</a:t>
                      </a:r>
                      <a:endParaRPr lang="en-GB" sz="24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i="1" dirty="0" smtClean="0"/>
                        <a:t>Training courses, and advice from experts/agencies.</a:t>
                      </a:r>
                      <a:endParaRPr lang="en-GB" sz="2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85691">
                <a:tc>
                  <a:txBody>
                    <a:bodyPr/>
                    <a:lstStyle/>
                    <a:p>
                      <a:pPr algn="ctr"/>
                      <a:r>
                        <a:rPr lang="en-GB" sz="2400" b="1" i="1" dirty="0" smtClean="0"/>
                        <a:t>Lack of knowledge of Legal Requirements</a:t>
                      </a:r>
                      <a:endParaRPr lang="en-GB" sz="24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i="1" dirty="0" smtClean="0"/>
                        <a:t>Training courses, legal advice, partner with knowledge.</a:t>
                      </a:r>
                      <a:endParaRPr lang="en-GB" sz="2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85691">
                <a:tc>
                  <a:txBody>
                    <a:bodyPr/>
                    <a:lstStyle/>
                    <a:p>
                      <a:pPr algn="ctr"/>
                      <a:r>
                        <a:rPr lang="en-GB" sz="2400" b="1" i="1" dirty="0" smtClean="0"/>
                        <a:t>Competition</a:t>
                      </a:r>
                      <a:endParaRPr lang="en-GB" sz="24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i="1" dirty="0" smtClean="0"/>
                        <a:t>Monitor decisions and actions of rivals.</a:t>
                      </a:r>
                      <a:endParaRPr lang="en-GB" sz="2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16397">
                <a:tc>
                  <a:txBody>
                    <a:bodyPr/>
                    <a:lstStyle/>
                    <a:p>
                      <a:pPr algn="ctr"/>
                      <a:r>
                        <a:rPr lang="en-GB" sz="2400" b="1" i="1" dirty="0" smtClean="0"/>
                        <a:t>Increased</a:t>
                      </a:r>
                      <a:r>
                        <a:rPr lang="en-GB" sz="2400" b="1" i="1" baseline="0" dirty="0" smtClean="0"/>
                        <a:t> Taxes or Interest Rates</a:t>
                      </a:r>
                      <a:endParaRPr lang="en-GB" sz="24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i="1" dirty="0" smtClean="0"/>
                        <a:t>Plan ahead as much as possible.</a:t>
                      </a:r>
                      <a:endParaRPr lang="en-GB" sz="2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85691">
                <a:tc>
                  <a:txBody>
                    <a:bodyPr/>
                    <a:lstStyle/>
                    <a:p>
                      <a:pPr algn="ctr"/>
                      <a:r>
                        <a:rPr lang="en-GB" sz="2400" b="1" i="1" dirty="0" smtClean="0"/>
                        <a:t>Changes in consumer tastes</a:t>
                      </a:r>
                      <a:endParaRPr lang="en-GB" sz="24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i="1" dirty="0" smtClean="0"/>
                        <a:t>Constant market research and innovation.</a:t>
                      </a:r>
                      <a:endParaRPr lang="en-GB" sz="2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85691">
                <a:tc>
                  <a:txBody>
                    <a:bodyPr/>
                    <a:lstStyle/>
                    <a:p>
                      <a:pPr algn="ctr"/>
                      <a:r>
                        <a:rPr lang="en-GB" sz="2400" b="1" i="1" dirty="0" smtClean="0"/>
                        <a:t>Technology</a:t>
                      </a:r>
                      <a:endParaRPr lang="en-GB" sz="24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i="1" dirty="0" smtClean="0"/>
                        <a:t>Training course, and maintain</a:t>
                      </a:r>
                      <a:r>
                        <a:rPr lang="en-GB" sz="2400" i="1" baseline="0" dirty="0" smtClean="0"/>
                        <a:t> technology levels.</a:t>
                      </a:r>
                      <a:endParaRPr lang="en-GB" sz="2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163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Spotting Business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http://www.geoffburch.com/?page_id=51#business-motivation-speaker</a:t>
            </a:r>
            <a:endParaRPr lang="en-US" dirty="0" smtClean="0"/>
          </a:p>
          <a:p>
            <a:endParaRPr lang="en-GB" dirty="0" smtClean="0"/>
          </a:p>
          <a:p>
            <a:r>
              <a:rPr lang="en-GB" dirty="0" smtClean="0"/>
              <a:t>Which factors from the case studies, may contribute to these start-up businesses’ potential failure?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Describe 3 reasons for business failure.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Describe two methods of assessing the success of start up businesses.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What does SMART stand for?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52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In your teams, decide on two objectives, start-up businesses may set before beginning to trade.</a:t>
            </a:r>
            <a:endParaRPr lang="en-GB" dirty="0"/>
          </a:p>
        </p:txBody>
      </p:sp>
      <p:pic>
        <p:nvPicPr>
          <p:cNvPr id="1026" name="Picture 2" descr="http://www.easyvectors.com/assets/images/vectors/eavSDK/arrow-on-targe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868618"/>
            <a:ext cx="3456384" cy="3456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11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Set Business Objectives?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108720"/>
          </a:xfrm>
        </p:spPr>
        <p:txBody>
          <a:bodyPr/>
          <a:lstStyle/>
          <a:p>
            <a:r>
              <a:rPr lang="en-GB" dirty="0" smtClean="0"/>
              <a:t>Brainstorm in groups the reasons for setting business objectives.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98070869"/>
              </p:ext>
            </p:extLst>
          </p:nvPr>
        </p:nvGraphicFramePr>
        <p:xfrm>
          <a:off x="539552" y="2132856"/>
          <a:ext cx="813690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298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 Up Objectives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56484266"/>
              </p:ext>
            </p:extLst>
          </p:nvPr>
        </p:nvGraphicFramePr>
        <p:xfrm>
          <a:off x="179512" y="1340768"/>
          <a:ext cx="878497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519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 Up Objectives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2065149"/>
              </p:ext>
            </p:extLst>
          </p:nvPr>
        </p:nvGraphicFramePr>
        <p:xfrm>
          <a:off x="179512" y="1340768"/>
          <a:ext cx="878497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403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 Up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In your teams, decide on two objectives you can set for your businesses.</a:t>
            </a:r>
          </a:p>
          <a:p>
            <a:endParaRPr lang="en-GB" dirty="0"/>
          </a:p>
          <a:p>
            <a:r>
              <a:rPr lang="en-GB" dirty="0" smtClean="0"/>
              <a:t>Feedback</a:t>
            </a:r>
          </a:p>
          <a:p>
            <a:endParaRPr lang="en-GB" dirty="0"/>
          </a:p>
          <a:p>
            <a:r>
              <a:rPr lang="en-GB" dirty="0" smtClean="0"/>
              <a:t>Are your objectives SMART?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000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08494361"/>
              </p:ext>
            </p:extLst>
          </p:nvPr>
        </p:nvGraphicFramePr>
        <p:xfrm>
          <a:off x="179512" y="188640"/>
          <a:ext cx="8856984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52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SMART Objectives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pPr algn="ctr"/>
            <a:r>
              <a:rPr lang="en-GB" sz="5400" dirty="0" smtClean="0"/>
              <a:t>S</a:t>
            </a:r>
            <a:br>
              <a:rPr lang="en-GB" sz="5400" dirty="0" smtClean="0"/>
            </a:br>
            <a:r>
              <a:rPr lang="en-GB" sz="5400" dirty="0" smtClean="0"/>
              <a:t>M</a:t>
            </a:r>
            <a:br>
              <a:rPr lang="en-GB" sz="5400" dirty="0" smtClean="0"/>
            </a:br>
            <a:r>
              <a:rPr lang="en-GB" sz="5400" dirty="0" smtClean="0"/>
              <a:t>A</a:t>
            </a:r>
            <a:br>
              <a:rPr lang="en-GB" sz="5400" dirty="0" smtClean="0"/>
            </a:br>
            <a:r>
              <a:rPr lang="en-GB" sz="5400" dirty="0" smtClean="0"/>
              <a:t>R</a:t>
            </a:r>
            <a:br>
              <a:rPr lang="en-GB" sz="5400" dirty="0" smtClean="0"/>
            </a:br>
            <a:r>
              <a:rPr lang="en-GB" sz="5400" dirty="0" smtClean="0"/>
              <a:t>T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Re-write your two objectives, making sure that they are SMART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2" descr="http://www.easyvectors.com/assets/images/vectors/eavSDK/arrow-on-targe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004457"/>
            <a:ext cx="3456384" cy="3456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169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331</TotalTime>
  <Words>557</Words>
  <Application>Microsoft Office PowerPoint</Application>
  <PresentationFormat>On-screen Show (4:3)</PresentationFormat>
  <Paragraphs>157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Median</vt:lpstr>
      <vt:lpstr>Assessing Business Start Ups</vt:lpstr>
      <vt:lpstr>Aims and Objectives</vt:lpstr>
      <vt:lpstr>Starter</vt:lpstr>
      <vt:lpstr>Why Set Business Objectives?</vt:lpstr>
      <vt:lpstr>Start Up Objectives</vt:lpstr>
      <vt:lpstr>Start Up Objectives</vt:lpstr>
      <vt:lpstr>Start Up Objectives</vt:lpstr>
      <vt:lpstr>PowerPoint Presentation</vt:lpstr>
      <vt:lpstr>SMART Objectives</vt:lpstr>
      <vt:lpstr>How to assess success or failure..</vt:lpstr>
      <vt:lpstr>Assessing Business Start Ups</vt:lpstr>
      <vt:lpstr>Assessing Business Start Ups</vt:lpstr>
      <vt:lpstr>Aims and Objectives</vt:lpstr>
      <vt:lpstr>Starter</vt:lpstr>
      <vt:lpstr>Business Failure</vt:lpstr>
      <vt:lpstr>Business Failure</vt:lpstr>
      <vt:lpstr>Insufficient Capital</vt:lpstr>
      <vt:lpstr>Poor Management Skills</vt:lpstr>
      <vt:lpstr>Poor Location</vt:lpstr>
      <vt:lpstr>Lack of Planning</vt:lpstr>
      <vt:lpstr>External Factors</vt:lpstr>
      <vt:lpstr>Over-Expansion</vt:lpstr>
      <vt:lpstr>Business Risks</vt:lpstr>
      <vt:lpstr>Risks of Business Start Ups</vt:lpstr>
      <vt:lpstr>Spotting Business Failure</vt:lpstr>
      <vt:lpstr>Plenary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Young</dc:creator>
  <cp:lastModifiedBy>M Young</cp:lastModifiedBy>
  <cp:revision>16</cp:revision>
  <dcterms:created xsi:type="dcterms:W3CDTF">2011-10-19T12:23:12Z</dcterms:created>
  <dcterms:modified xsi:type="dcterms:W3CDTF">2011-11-04T13:36:04Z</dcterms:modified>
</cp:coreProperties>
</file>